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64" r:id="rId2"/>
    <p:sldMasterId id="2147483668" r:id="rId3"/>
    <p:sldMasterId id="2147483678" r:id="rId4"/>
    <p:sldMasterId id="2147483683" r:id="rId5"/>
    <p:sldMasterId id="2147483688" r:id="rId6"/>
    <p:sldMasterId id="2147483693" r:id="rId7"/>
    <p:sldMasterId id="2147483698" r:id="rId8"/>
    <p:sldMasterId id="2147483703" r:id="rId9"/>
    <p:sldMasterId id="2147483745" r:id="rId10"/>
  </p:sldMasterIdLst>
  <p:notesMasterIdLst>
    <p:notesMasterId r:id="rId38"/>
  </p:notesMasterIdLst>
  <p:handoutMasterIdLst>
    <p:handoutMasterId r:id="rId39"/>
  </p:handoutMasterIdLst>
  <p:sldIdLst>
    <p:sldId id="321" r:id="rId11"/>
    <p:sldId id="330" r:id="rId12"/>
    <p:sldId id="331" r:id="rId13"/>
    <p:sldId id="332" r:id="rId14"/>
    <p:sldId id="322" r:id="rId15"/>
    <p:sldId id="334" r:id="rId16"/>
    <p:sldId id="335" r:id="rId17"/>
    <p:sldId id="336" r:id="rId18"/>
    <p:sldId id="338" r:id="rId19"/>
    <p:sldId id="337" r:id="rId20"/>
    <p:sldId id="355" r:id="rId21"/>
    <p:sldId id="339" r:id="rId22"/>
    <p:sldId id="340" r:id="rId23"/>
    <p:sldId id="341" r:id="rId24"/>
    <p:sldId id="342" r:id="rId25"/>
    <p:sldId id="344" r:id="rId26"/>
    <p:sldId id="345" r:id="rId27"/>
    <p:sldId id="346" r:id="rId28"/>
    <p:sldId id="347" r:id="rId29"/>
    <p:sldId id="348" r:id="rId30"/>
    <p:sldId id="350" r:id="rId31"/>
    <p:sldId id="349" r:id="rId32"/>
    <p:sldId id="351" r:id="rId33"/>
    <p:sldId id="352" r:id="rId34"/>
    <p:sldId id="353" r:id="rId35"/>
    <p:sldId id="354" r:id="rId36"/>
    <p:sldId id="356" r:id="rId37"/>
  </p:sldIdLst>
  <p:sldSz cx="12192000" cy="6858000"/>
  <p:notesSz cx="6858000" cy="9144000"/>
  <p:defaultTextStyle>
    <a:defPPr>
      <a:defRPr lang="zh-CN"/>
    </a:defPPr>
    <a:lvl1pPr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D"/>
    <a:srgbClr val="FEFFFF"/>
    <a:srgbClr val="3B3A3A"/>
    <a:srgbClr val="E8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74" d="100"/>
          <a:sy n="74" d="100"/>
        </p:scale>
        <p:origin x="-6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‹Nº›</a:t>
            </a:fld>
            <a:endParaRPr lang="zh-CN" altLang="en-US"/>
          </a:p>
        </p:txBody>
      </p:sp>
    </p:spTree>
    <p:extLst>
      <p:ext uri="{BB962C8B-B14F-4D97-AF65-F5344CB8AC3E}">
        <p14:creationId xmlns:p14="http://schemas.microsoft.com/office/powerpoint/2010/main" val="367365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98C2A628-5979-4657-85CB-1651BBF7C987}" type="datetimeFigureOut">
              <a:rPr lang="zh-CN" altLang="en-US" smtClean="0"/>
              <a:t>2020/1/20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F67188B5-F242-46A8-BC70-F730184234EA}" type="slidenum">
              <a:rPr lang="zh-CN" altLang="en-US" smtClean="0"/>
              <a:t>‹Nº›</a:t>
            </a:fld>
            <a:endParaRPr lang="zh-CN" altLang="en-US"/>
          </a:p>
        </p:txBody>
      </p:sp>
    </p:spTree>
    <p:extLst>
      <p:ext uri="{BB962C8B-B14F-4D97-AF65-F5344CB8AC3E}">
        <p14:creationId xmlns:p14="http://schemas.microsoft.com/office/powerpoint/2010/main" val="257436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8</a:t>
            </a:fld>
            <a:endParaRPr lang="zh-CN" altLang="en-US" dirty="0">
              <a:solidFill>
                <a:prstClr val="black"/>
              </a:solidFill>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AF533E96-F078-4B3D-A8F4-F1AF21EBC35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3699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21</a:t>
            </a:fld>
            <a:endParaRPr lang="zh-CN" altLang="en-US" dirty="0">
              <a:solidFill>
                <a:prstClr val="black"/>
              </a:solidFill>
              <a:ea typeface="宋体"/>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22</a:t>
            </a:fld>
            <a:endParaRPr lang="zh-CN" altLang="en-US" dirty="0">
              <a:solidFill>
                <a:prstClr val="black"/>
              </a:solidFill>
              <a:ea typeface="宋体"/>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743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7817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6509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5" name="テキスト プレースホルダー 6"/>
          <p:cNvSpPr>
            <a:spLocks noGrp="1"/>
          </p:cNvSpPr>
          <p:nvPr>
            <p:ph type="body" sz="quarter" idx="14" hasCustomPrompt="1"/>
          </p:nvPr>
        </p:nvSpPr>
        <p:spPr>
          <a:xfrm>
            <a:off x="718937" y="2852936"/>
            <a:ext cx="10801145" cy="220824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75" y="275692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96513693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3600000">
            <a:off x="777224" y="2340179"/>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アーチ 12"/>
          <p:cNvSpPr/>
          <p:nvPr userDrawn="1"/>
        </p:nvSpPr>
        <p:spPr>
          <a:xfrm rot="6618510">
            <a:off x="854950" y="2417917"/>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テキスト プレースホルダー 6"/>
          <p:cNvSpPr>
            <a:spLocks noGrp="1"/>
          </p:cNvSpPr>
          <p:nvPr>
            <p:ph type="body" sz="quarter" idx="15" hasCustomPrompt="1"/>
          </p:nvPr>
        </p:nvSpPr>
        <p:spPr>
          <a:xfrm>
            <a:off x="1348817" y="2497200"/>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1" y="2968001"/>
            <a:ext cx="9292823" cy="2151884"/>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95566840"/>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アーチ 20"/>
          <p:cNvSpPr/>
          <p:nvPr userDrawn="1"/>
        </p:nvSpPr>
        <p:spPr>
          <a:xfrm rot="6618510">
            <a:off x="854950" y="2039783"/>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アーチ 27"/>
          <p:cNvSpPr/>
          <p:nvPr userDrawn="1"/>
        </p:nvSpPr>
        <p:spPr>
          <a:xfrm rot="6618510">
            <a:off x="6355317" y="2037719"/>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9"/>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9736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21"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4" name="グループ化 33"/>
          <p:cNvGrpSpPr/>
          <p:nvPr userDrawn="1"/>
        </p:nvGrpSpPr>
        <p:grpSpPr>
          <a:xfrm rot="10800000">
            <a:off x="5748145"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37" name="テキスト プレースホルダー 6"/>
          <p:cNvSpPr>
            <a:spLocks noGrp="1"/>
          </p:cNvSpPr>
          <p:nvPr>
            <p:ph type="body" sz="quarter" idx="27" hasCustomPrompt="1"/>
          </p:nvPr>
        </p:nvSpPr>
        <p:spPr>
          <a:xfrm>
            <a:off x="556642" y="2069105"/>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2" y="2403580"/>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1" y="4074299"/>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grpSp>
      <p:grpSp>
        <p:nvGrpSpPr>
          <p:cNvPr id="42" name="グループ化 41"/>
          <p:cNvGrpSpPr/>
          <p:nvPr userDrawn="1"/>
        </p:nvGrpSpPr>
        <p:grpSpPr>
          <a:xfrm rot="10800000">
            <a:off x="5721829" y="2133282"/>
            <a:ext cx="6470172"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45" name="テキスト プレースホルダー 6"/>
          <p:cNvSpPr>
            <a:spLocks noGrp="1"/>
          </p:cNvSpPr>
          <p:nvPr>
            <p:ph type="body" sz="quarter" idx="14" hasCustomPrompt="1"/>
          </p:nvPr>
        </p:nvSpPr>
        <p:spPr>
          <a:xfrm>
            <a:off x="553046" y="4232393"/>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22" y="4486499"/>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748331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4"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3" name="アーチ 42"/>
          <p:cNvSpPr/>
          <p:nvPr userDrawn="1"/>
        </p:nvSpPr>
        <p:spPr>
          <a:xfrm rot="6618510">
            <a:off x="854950" y="4638441"/>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1" y="5188517"/>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961275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70"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0" name="アーチ 19"/>
          <p:cNvSpPr/>
          <p:nvPr userDrawn="1"/>
        </p:nvSpPr>
        <p:spPr>
          <a:xfrm rot="6618510">
            <a:off x="854196" y="4642324"/>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1348061"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6" y="5192400"/>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114281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8" y="1770595"/>
            <a:ext cx="4746653"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22"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967996"/>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8" y="4047287"/>
            <a:ext cx="4746653"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22"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8"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アーチ 19"/>
          <p:cNvSpPr/>
          <p:nvPr userDrawn="1"/>
        </p:nvSpPr>
        <p:spPr>
          <a:xfrm rot="6618510">
            <a:off x="6326304" y="1693337"/>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6820150" y="1772628"/>
            <a:ext cx="4746653"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54" y="2243418"/>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8"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アーチ 23"/>
          <p:cNvSpPr/>
          <p:nvPr userDrawn="1"/>
        </p:nvSpPr>
        <p:spPr>
          <a:xfrm rot="6618510">
            <a:off x="6326304" y="3970029"/>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テキスト プレースホルダー 6"/>
          <p:cNvSpPr>
            <a:spLocks noGrp="1"/>
          </p:cNvSpPr>
          <p:nvPr>
            <p:ph type="body" sz="quarter" idx="20" hasCustomPrompt="1"/>
          </p:nvPr>
        </p:nvSpPr>
        <p:spPr>
          <a:xfrm>
            <a:off x="6820150" y="4049320"/>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54" y="4520109"/>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0589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9"/>
          <p:cNvSpPr>
            <a:spLocks noGrp="1"/>
          </p:cNvSpPr>
          <p:nvPr>
            <p:ph type="pic" sz="quarter" idx="16" hasCustomPrompt="1"/>
          </p:nvPr>
        </p:nvSpPr>
        <p:spPr>
          <a:xfrm>
            <a:off x="21" y="1604812"/>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438176"/>
            <a:ext cx="10801145" cy="79329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342167"/>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テキスト プレースホルダー 13"/>
          <p:cNvSpPr>
            <a:spLocks noGrp="1"/>
          </p:cNvSpPr>
          <p:nvPr>
            <p:ph type="body" sz="quarter" idx="19" hasCustomPrompt="1"/>
          </p:nvPr>
        </p:nvSpPr>
        <p:spPr>
          <a:xfrm>
            <a:off x="0" y="4431697"/>
            <a:ext cx="12192000" cy="764420"/>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23457370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35" y="1604797"/>
            <a:ext cx="7536284"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テキスト プレースホルダー 6"/>
          <p:cNvSpPr>
            <a:spLocks noGrp="1"/>
          </p:cNvSpPr>
          <p:nvPr>
            <p:ph type="body" sz="quarter" idx="15"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75" y="501317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1377219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4066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図プレースホルダー 9"/>
          <p:cNvSpPr>
            <a:spLocks noGrp="1"/>
          </p:cNvSpPr>
          <p:nvPr>
            <p:ph type="pic" sz="quarter" idx="14" hasCustomPrompt="1"/>
          </p:nvPr>
        </p:nvSpPr>
        <p:spPr>
          <a:xfrm>
            <a:off x="21"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404"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3"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01317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19"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2975961"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a:off x="8688513"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0286044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58" y="2022713"/>
            <a:ext cx="1578183" cy="157804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6671198" y="2022713"/>
            <a:ext cx="1578183" cy="1578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9291138" y="2022713"/>
            <a:ext cx="1578183" cy="157804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429422" y="2022713"/>
            <a:ext cx="1578183" cy="157804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3949649" y="1954993"/>
            <a:ext cx="1578183" cy="157804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6569589" y="1954993"/>
            <a:ext cx="1578183" cy="157804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円/楕円 50"/>
          <p:cNvSpPr/>
          <p:nvPr userDrawn="1"/>
        </p:nvSpPr>
        <p:spPr>
          <a:xfrm>
            <a:off x="9189529" y="1954993"/>
            <a:ext cx="1578183" cy="157804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327813" y="1954971"/>
            <a:ext cx="1578183" cy="157804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3996959" y="1988842"/>
            <a:ext cx="1578183" cy="15780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16901" y="1988842"/>
            <a:ext cx="1578183" cy="15780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9236839" y="1988842"/>
            <a:ext cx="1578183" cy="1578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375123" y="1988842"/>
            <a:ext cx="1578183" cy="1578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8" y="3667685"/>
            <a:ext cx="2455553"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4001" y="419574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3538839" y="3666123"/>
            <a:ext cx="2477333"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78"/>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73" y="419418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6163042" y="3667685"/>
            <a:ext cx="2477333"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45" y="419574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テキスト プレースホルダー 6"/>
          <p:cNvSpPr>
            <a:spLocks noGrp="1"/>
          </p:cNvSpPr>
          <p:nvPr>
            <p:ph type="body" sz="quarter" idx="29" hasCustomPrompt="1"/>
          </p:nvPr>
        </p:nvSpPr>
        <p:spPr>
          <a:xfrm>
            <a:off x="8787243" y="3667685"/>
            <a:ext cx="2477333"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3"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717" y="419574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08317163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8605058" y="1887240"/>
            <a:ext cx="1967237" cy="19670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723876" y="1887239"/>
            <a:ext cx="1967237" cy="19670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5062859" y="1819507"/>
            <a:ext cx="1967237" cy="196706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8503448" y="1819505"/>
            <a:ext cx="1967237" cy="196706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622267" y="1819505"/>
            <a:ext cx="1967237" cy="19670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110170" y="1853376"/>
            <a:ext cx="1967237" cy="1967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8550760" y="1853375"/>
            <a:ext cx="1967237" cy="19670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669578" y="1853373"/>
            <a:ext cx="1967237" cy="19670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テキスト プレースホルダー 6"/>
          <p:cNvSpPr>
            <a:spLocks noGrp="1"/>
          </p:cNvSpPr>
          <p:nvPr>
            <p:ph type="body" sz="quarter" idx="21" hasCustomPrompt="1"/>
          </p:nvPr>
        </p:nvSpPr>
        <p:spPr>
          <a:xfrm>
            <a:off x="1096104" y="3904247"/>
            <a:ext cx="309078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29" y="443230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4534795" y="3902684"/>
            <a:ext cx="3118200"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4"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40002" y="443074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7975277" y="3904247"/>
            <a:ext cx="3118200"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57" y="443230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テキスト プレースホルダー 6"/>
          <p:cNvSpPr>
            <a:spLocks noGrp="1"/>
          </p:cNvSpPr>
          <p:nvPr>
            <p:ph type="body" sz="quarter" idx="29" hasCustomPrompt="1"/>
          </p:nvPr>
        </p:nvSpPr>
        <p:spPr>
          <a:xfrm>
            <a:off x="1714219"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902"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85"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754440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図プレースホルダー 12"/>
          <p:cNvSpPr>
            <a:spLocks noGrp="1"/>
          </p:cNvSpPr>
          <p:nvPr userDrawn="1">
            <p:ph type="pic" sz="quarter" idx="20" hasCustomPrompt="1"/>
          </p:nvPr>
        </p:nvSpPr>
        <p:spPr>
          <a:xfrm>
            <a:off x="593286" y="1863202"/>
            <a:ext cx="368259" cy="368228"/>
          </a:xfrm>
        </p:spPr>
        <p:txBody>
          <a:bodyPr>
            <a:normAutofit/>
          </a:bodyPr>
          <a:lstStyle>
            <a:lvl1pPr>
              <a:defRPr sz="11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図プレースホルダー 12"/>
          <p:cNvSpPr>
            <a:spLocks noGrp="1"/>
          </p:cNvSpPr>
          <p:nvPr>
            <p:ph type="pic" sz="quarter" idx="25" hasCustomPrompt="1"/>
          </p:nvPr>
        </p:nvSpPr>
        <p:spPr>
          <a:xfrm>
            <a:off x="442402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図プレースホルダー 12"/>
          <p:cNvSpPr>
            <a:spLocks noGrp="1"/>
          </p:cNvSpPr>
          <p:nvPr>
            <p:ph type="pic" sz="quarter" idx="28" hasCustomPrompt="1"/>
          </p:nvPr>
        </p:nvSpPr>
        <p:spPr>
          <a:xfrm>
            <a:off x="825130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図プレースホルダー 12"/>
          <p:cNvSpPr>
            <a:spLocks noGrp="1"/>
          </p:cNvSpPr>
          <p:nvPr>
            <p:ph type="pic" sz="quarter" idx="31" hasCustomPrompt="1"/>
          </p:nvPr>
        </p:nvSpPr>
        <p:spPr>
          <a:xfrm>
            <a:off x="60119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図プレースホルダー 12"/>
          <p:cNvSpPr>
            <a:spLocks noGrp="1"/>
          </p:cNvSpPr>
          <p:nvPr>
            <p:ph type="pic" sz="quarter" idx="34" hasCustomPrompt="1"/>
          </p:nvPr>
        </p:nvSpPr>
        <p:spPr>
          <a:xfrm>
            <a:off x="4431936"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図プレースホルダー 12"/>
          <p:cNvSpPr>
            <a:spLocks noGrp="1"/>
          </p:cNvSpPr>
          <p:nvPr>
            <p:ph type="pic" sz="quarter" idx="37" hasCustomPrompt="1"/>
          </p:nvPr>
        </p:nvSpPr>
        <p:spPr>
          <a:xfrm>
            <a:off x="825921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9361948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1</a:t>
            </a:r>
            <a:endParaRPr kumimoji="1" lang="ja-JP" altLang="en-US" dirty="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2</a:t>
            </a:r>
            <a:endParaRPr kumimoji="1" lang="ja-JP" altLang="en-US" dirty="0">
              <a:solidFill>
                <a:prstClr val="white"/>
              </a:solidFill>
            </a:endParaRPr>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3</a:t>
            </a:r>
            <a:endParaRPr kumimoji="1" lang="ja-JP" altLang="en-US" dirty="0">
              <a:solidFill>
                <a:prstClr val="white"/>
              </a:solidFill>
            </a:endParaRPr>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4</a:t>
            </a:r>
            <a:endParaRPr kumimoji="1" lang="ja-JP" altLang="en-US" dirty="0">
              <a:solidFill>
                <a:prstClr val="white"/>
              </a:solidFill>
            </a:endParaRPr>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5</a:t>
            </a:r>
            <a:endParaRPr kumimoji="1" lang="ja-JP" altLang="en-US" dirty="0">
              <a:solidFill>
                <a:prstClr val="white"/>
              </a:solidFill>
            </a:endParaRPr>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6</a:t>
            </a:r>
            <a:endParaRPr kumimoji="1" lang="ja-JP" altLang="en-US" dirty="0">
              <a:solidFill>
                <a:prstClr val="white"/>
              </a:solidFill>
            </a:endParaRPr>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7812221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4198704" y="4487665"/>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0" name="円/楕円 39"/>
          <p:cNvSpPr/>
          <p:nvPr userDrawn="1"/>
        </p:nvSpPr>
        <p:spPr>
          <a:xfrm>
            <a:off x="1378736" y="2148033"/>
            <a:ext cx="3373912" cy="3373620"/>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97729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269469" y="2065267"/>
            <a:ext cx="3373912" cy="3373620"/>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図プレースホルダー 5"/>
          <p:cNvSpPr>
            <a:spLocks noGrp="1"/>
          </p:cNvSpPr>
          <p:nvPr>
            <p:ph type="pic" sz="quarter" idx="14" hasCustomPrompt="1"/>
          </p:nvPr>
        </p:nvSpPr>
        <p:spPr>
          <a:xfrm>
            <a:off x="1378735" y="2148037"/>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85" y="2052020"/>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433389"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4867213" y="423155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7" name="テキスト プレースホルダー 6"/>
          <p:cNvSpPr>
            <a:spLocks noGrp="1"/>
          </p:cNvSpPr>
          <p:nvPr>
            <p:ph type="body" sz="quarter" idx="15" hasCustomPrompt="1"/>
          </p:nvPr>
        </p:nvSpPr>
        <p:spPr>
          <a:xfrm>
            <a:off x="5341172" y="2853952"/>
            <a:ext cx="5822435" cy="257801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210" y="273169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テキスト プレースホルダー 6"/>
          <p:cNvSpPr>
            <a:spLocks noGrp="1"/>
          </p:cNvSpPr>
          <p:nvPr>
            <p:ph type="body" sz="quarter" idx="16" hasCustomPrompt="1"/>
          </p:nvPr>
        </p:nvSpPr>
        <p:spPr>
          <a:xfrm>
            <a:off x="5341171" y="2086483"/>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5212071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509" y="2275086"/>
            <a:ext cx="2681623" cy="2681391"/>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1" name="円/楕円 40"/>
          <p:cNvSpPr/>
          <p:nvPr userDrawn="1"/>
        </p:nvSpPr>
        <p:spPr>
          <a:xfrm>
            <a:off x="1630643" y="4043348"/>
            <a:ext cx="1944956"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 name="円/楕円 4"/>
          <p:cNvSpPr/>
          <p:nvPr userDrawn="1"/>
        </p:nvSpPr>
        <p:spPr>
          <a:xfrm>
            <a:off x="1246536" y="1861794"/>
            <a:ext cx="2053477" cy="2053300"/>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0" name="円/楕円 29"/>
          <p:cNvSpPr/>
          <p:nvPr userDrawn="1"/>
        </p:nvSpPr>
        <p:spPr>
          <a:xfrm>
            <a:off x="4784115" y="4840562"/>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31" name="円/楕円 30"/>
          <p:cNvSpPr/>
          <p:nvPr userDrawn="1"/>
        </p:nvSpPr>
        <p:spPr>
          <a:xfrm>
            <a:off x="1049591" y="4110207"/>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5"/>
          <p:cNvSpPr>
            <a:spLocks noGrp="1"/>
          </p:cNvSpPr>
          <p:nvPr>
            <p:ph type="pic" sz="quarter" idx="14" hasCustomPrompt="1"/>
          </p:nvPr>
        </p:nvSpPr>
        <p:spPr>
          <a:xfrm>
            <a:off x="1178818" y="1790262"/>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5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95" y="4012103"/>
            <a:ext cx="1895548" cy="1895384"/>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704" y="3544279"/>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円/楕円 32"/>
          <p:cNvSpPr/>
          <p:nvPr userDrawn="1"/>
        </p:nvSpPr>
        <p:spPr>
          <a:xfrm>
            <a:off x="1376456"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円/楕円 33"/>
          <p:cNvSpPr/>
          <p:nvPr userDrawn="1"/>
        </p:nvSpPr>
        <p:spPr>
          <a:xfrm>
            <a:off x="4245655" y="523727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21" name="アーチ 20"/>
          <p:cNvSpPr/>
          <p:nvPr userDrawn="1"/>
        </p:nvSpPr>
        <p:spPr>
          <a:xfrm rot="3600000">
            <a:off x="6109412" y="1613572"/>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アーチ 21"/>
          <p:cNvSpPr/>
          <p:nvPr userDrawn="1"/>
        </p:nvSpPr>
        <p:spPr>
          <a:xfrm rot="6618510">
            <a:off x="6187138" y="1691305"/>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テキスト プレースホルダー 6"/>
          <p:cNvSpPr>
            <a:spLocks noGrp="1"/>
          </p:cNvSpPr>
          <p:nvPr>
            <p:ph type="body" sz="quarter" idx="17" hasCustomPrompt="1"/>
          </p:nvPr>
        </p:nvSpPr>
        <p:spPr>
          <a:xfrm>
            <a:off x="6681006" y="1770595"/>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410"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2"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7" name="アーチ 36"/>
          <p:cNvSpPr/>
          <p:nvPr userDrawn="1"/>
        </p:nvSpPr>
        <p:spPr>
          <a:xfrm rot="6618510">
            <a:off x="6187138" y="3967996"/>
            <a:ext cx="839345" cy="839419"/>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8" name="テキスト プレースホルダー 6"/>
          <p:cNvSpPr>
            <a:spLocks noGrp="1"/>
          </p:cNvSpPr>
          <p:nvPr>
            <p:ph type="body" sz="quarter" idx="19" hasCustomPrompt="1"/>
          </p:nvPr>
        </p:nvSpPr>
        <p:spPr>
          <a:xfrm>
            <a:off x="6681006" y="4047287"/>
            <a:ext cx="4746653"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410"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40960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696748" y="3947887"/>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図プレースホルダー 5"/>
          <p:cNvSpPr>
            <a:spLocks noGrp="1"/>
          </p:cNvSpPr>
          <p:nvPr>
            <p:ph type="pic" sz="quarter" idx="15" hasCustomPrompt="1"/>
          </p:nvPr>
        </p:nvSpPr>
        <p:spPr>
          <a:xfrm>
            <a:off x="6347094" y="2417835"/>
            <a:ext cx="5844927" cy="2502516"/>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80" cy="141272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69" y="179797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1" y="4978406"/>
            <a:ext cx="5175776" cy="108857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21" y="1755018"/>
            <a:ext cx="5844927" cy="2502516"/>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1" y="4782474"/>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7" name="円/楕円 66"/>
          <p:cNvSpPr/>
          <p:nvPr userDrawn="1"/>
        </p:nvSpPr>
        <p:spPr>
          <a:xfrm>
            <a:off x="7444305" y="1245041"/>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正方形/長方形 11"/>
          <p:cNvSpPr/>
          <p:nvPr userDrawn="1"/>
        </p:nvSpPr>
        <p:spPr>
          <a:xfrm>
            <a:off x="21" y="4257524"/>
            <a:ext cx="5844927" cy="628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8" name="正方形/長方形 67"/>
          <p:cNvSpPr/>
          <p:nvPr userDrawn="1"/>
        </p:nvSpPr>
        <p:spPr>
          <a:xfrm>
            <a:off x="6347094" y="2354617"/>
            <a:ext cx="5844927" cy="628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Tree>
    <p:extLst>
      <p:ext uri="{BB962C8B-B14F-4D97-AF65-F5344CB8AC3E}">
        <p14:creationId xmlns:p14="http://schemas.microsoft.com/office/powerpoint/2010/main" val="214133813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74523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811233"/>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74367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7452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745239"/>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1" hasCustomPrompt="1"/>
          </p:nvPr>
        </p:nvSpPr>
        <p:spPr>
          <a:xfrm>
            <a:off x="688684" y="4323537"/>
            <a:ext cx="2477333" cy="382624"/>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2" y="4321975"/>
            <a:ext cx="2477333" cy="382624"/>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8" y="4323537"/>
            <a:ext cx="2477333" cy="382624"/>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5" y="4323537"/>
            <a:ext cx="2477333" cy="382624"/>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417054681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453691"/>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519697"/>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4521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453691"/>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453691"/>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346670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97409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3123396" y="3707031"/>
            <a:ext cx="688391" cy="6883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0" name="円/楕円 9"/>
          <p:cNvSpPr/>
          <p:nvPr userDrawn="1"/>
        </p:nvSpPr>
        <p:spPr>
          <a:xfrm>
            <a:off x="3804659" y="4343358"/>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11" name="円/楕円 10"/>
          <p:cNvSpPr/>
          <p:nvPr userDrawn="1"/>
        </p:nvSpPr>
        <p:spPr>
          <a:xfrm>
            <a:off x="905020" y="1877085"/>
            <a:ext cx="2775611"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4635" y="1932631"/>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795753" y="1794322"/>
            <a:ext cx="2775611"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図プレースホルダー 5"/>
          <p:cNvSpPr>
            <a:spLocks noGrp="1"/>
          </p:cNvSpPr>
          <p:nvPr>
            <p:ph type="pic" sz="quarter" idx="14" hasCustomPrompt="1"/>
          </p:nvPr>
        </p:nvSpPr>
        <p:spPr>
          <a:xfrm>
            <a:off x="886260" y="1877080"/>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8"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361261" y="4785754"/>
            <a:ext cx="377590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1" y="5201608"/>
            <a:ext cx="3431947" cy="382624"/>
          </a:xfrm>
        </p:spPr>
        <p:txBody>
          <a:bodyPr anchor="t">
            <a:noAutofit/>
          </a:bodyPr>
          <a:lstStyle>
            <a:lvl1pPr algn="ctr">
              <a:defRPr sz="13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209" y="1671101"/>
            <a:ext cx="3752311"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6" y="2257343"/>
            <a:ext cx="3724725" cy="144967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85" y="2199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userDrawn="1"/>
        </p:nvSpPr>
        <p:spPr>
          <a:xfrm>
            <a:off x="4237865" y="3842563"/>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12"/>
          <p:cNvSpPr>
            <a:spLocks noGrp="1"/>
          </p:cNvSpPr>
          <p:nvPr>
            <p:ph type="pic" sz="quarter" idx="20" hasCustomPrompt="1"/>
          </p:nvPr>
        </p:nvSpPr>
        <p:spPr>
          <a:xfrm>
            <a:off x="4323139" y="3927817"/>
            <a:ext cx="382296" cy="382264"/>
          </a:xfrm>
        </p:spPr>
        <p:txBody>
          <a:bodyPr>
            <a:normAutofit/>
          </a:bodyPr>
          <a:lstStyle>
            <a:lvl1pPr>
              <a:defRPr sz="1100"/>
            </a:lvl1pPr>
          </a:lstStyle>
          <a:p>
            <a:r>
              <a:rPr kumimoji="1" lang="en-US" altLang="ja-JP" dirty="0"/>
              <a:t> </a:t>
            </a:r>
            <a:endParaRPr kumimoji="1" lang="ja-JP" altLang="en-US" dirty="0"/>
          </a:p>
        </p:txBody>
      </p:sp>
      <p:sp>
        <p:nvSpPr>
          <p:cNvPr id="25" name="円/楕円 24"/>
          <p:cNvSpPr/>
          <p:nvPr userDrawn="1"/>
        </p:nvSpPr>
        <p:spPr>
          <a:xfrm>
            <a:off x="4237863" y="455454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12"/>
          <p:cNvSpPr>
            <a:spLocks noGrp="1"/>
          </p:cNvSpPr>
          <p:nvPr>
            <p:ph type="pic" sz="quarter" idx="32" hasCustomPrompt="1"/>
          </p:nvPr>
        </p:nvSpPr>
        <p:spPr>
          <a:xfrm>
            <a:off x="4323137" y="4639799"/>
            <a:ext cx="382296" cy="382264"/>
          </a:xfrm>
        </p:spPr>
        <p:txBody>
          <a:bodyPr>
            <a:normAutofit/>
          </a:bodyPr>
          <a:lstStyle>
            <a:lvl1pPr>
              <a:defRPr sz="1100"/>
            </a:lvl1pPr>
          </a:lstStyle>
          <a:p>
            <a:r>
              <a:rPr kumimoji="1" lang="en-US" altLang="ja-JP" dirty="0"/>
              <a:t> </a:t>
            </a:r>
            <a:endParaRPr kumimoji="1" lang="ja-JP" altLang="en-US" dirty="0"/>
          </a:p>
        </p:txBody>
      </p:sp>
      <p:sp>
        <p:nvSpPr>
          <p:cNvPr id="27" name="円/楕円 26"/>
          <p:cNvSpPr/>
          <p:nvPr userDrawn="1"/>
        </p:nvSpPr>
        <p:spPr>
          <a:xfrm>
            <a:off x="4237865" y="5266515"/>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12"/>
          <p:cNvSpPr>
            <a:spLocks noGrp="1"/>
          </p:cNvSpPr>
          <p:nvPr>
            <p:ph type="pic" sz="quarter" idx="33" hasCustomPrompt="1"/>
          </p:nvPr>
        </p:nvSpPr>
        <p:spPr>
          <a:xfrm>
            <a:off x="4323139" y="5351780"/>
            <a:ext cx="382296" cy="382264"/>
          </a:xfrm>
        </p:spPr>
        <p:txBody>
          <a:bodyPr>
            <a:normAutofit/>
          </a:bodyPr>
          <a:lstStyle>
            <a:lvl1pPr>
              <a:defRPr sz="11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29"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29"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29" y="5302886"/>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25" y="219690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8" hasCustomPrompt="1"/>
          </p:nvPr>
        </p:nvSpPr>
        <p:spPr>
          <a:xfrm>
            <a:off x="7979723" y="2404052"/>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70"/>
            <a:ext cx="3425697" cy="287204"/>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61" name="テキスト プレースホルダー 6"/>
          <p:cNvSpPr>
            <a:spLocks noGrp="1"/>
          </p:cNvSpPr>
          <p:nvPr userDrawn="1">
            <p:ph type="body" sz="quarter" idx="39" hasCustomPrompt="1"/>
          </p:nvPr>
        </p:nvSpPr>
        <p:spPr>
          <a:xfrm>
            <a:off x="7979723" y="3275051"/>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54"/>
            <a:ext cx="3425697" cy="287204"/>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3" name="テキスト プレースホルダー 6"/>
          <p:cNvSpPr>
            <a:spLocks noGrp="1"/>
          </p:cNvSpPr>
          <p:nvPr userDrawn="1">
            <p:ph type="body" sz="quarter" idx="40" hasCustomPrompt="1"/>
          </p:nvPr>
        </p:nvSpPr>
        <p:spPr>
          <a:xfrm>
            <a:off x="7979723" y="4146049"/>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53"/>
            <a:ext cx="3425697" cy="287204"/>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85" name="テキスト プレースホルダー 6"/>
          <p:cNvSpPr>
            <a:spLocks noGrp="1"/>
          </p:cNvSpPr>
          <p:nvPr userDrawn="1">
            <p:ph type="body" sz="quarter" idx="41" hasCustomPrompt="1"/>
          </p:nvPr>
        </p:nvSpPr>
        <p:spPr>
          <a:xfrm>
            <a:off x="7979723" y="5017048"/>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9"/>
            <a:ext cx="3425697" cy="287204"/>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Tree>
    <p:extLst>
      <p:ext uri="{BB962C8B-B14F-4D97-AF65-F5344CB8AC3E}">
        <p14:creationId xmlns:p14="http://schemas.microsoft.com/office/powerpoint/2010/main" val="24877533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0" y="3689249"/>
            <a:ext cx="12192000" cy="907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4339" y="3689249"/>
            <a:ext cx="1914789" cy="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10293535" y="3689248"/>
            <a:ext cx="1898487"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7528003" y="3689248"/>
            <a:ext cx="2774220"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4699005" y="3689248"/>
            <a:ext cx="2774220"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1924785" y="3689248"/>
            <a:ext cx="2774220" cy="90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715909"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4495767"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プレースホルダー 6"/>
          <p:cNvSpPr>
            <a:spLocks noGrp="1"/>
          </p:cNvSpPr>
          <p:nvPr>
            <p:ph type="body" sz="quarter" idx="20" hasCustomPrompt="1"/>
          </p:nvPr>
        </p:nvSpPr>
        <p:spPr>
          <a:xfrm>
            <a:off x="1104212" y="3023163"/>
            <a:ext cx="1629829"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3"/>
            <a:ext cx="3032445"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21"/>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34" y="2525923"/>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テキスト プレースホルダー 6"/>
          <p:cNvSpPr>
            <a:spLocks noGrp="1"/>
          </p:cNvSpPr>
          <p:nvPr>
            <p:ph type="body" sz="quarter" idx="25" hasCustomPrompt="1"/>
          </p:nvPr>
        </p:nvSpPr>
        <p:spPr>
          <a:xfrm>
            <a:off x="3884070" y="3974632"/>
            <a:ext cx="1629829"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2" y="4419739"/>
            <a:ext cx="3032445"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90" y="491914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7" hasCustomPrompt="1"/>
          </p:nvPr>
        </p:nvSpPr>
        <p:spPr>
          <a:xfrm>
            <a:off x="3182762"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70"/>
            <a:ext cx="3032445"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813"/>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99" y="2511408"/>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31" hasCustomPrompt="1"/>
          </p:nvPr>
        </p:nvSpPr>
        <p:spPr>
          <a:xfrm>
            <a:off x="9477992" y="3974632"/>
            <a:ext cx="1629829"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9"/>
            <a:ext cx="3032445"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714" y="4919142"/>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33" hasCustomPrompt="1"/>
          </p:nvPr>
        </p:nvSpPr>
        <p:spPr>
          <a:xfrm>
            <a:off x="8776684"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62424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4617169">
            <a:off x="392615" y="3606091"/>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 name="正方形/長方形 5"/>
          <p:cNvSpPr/>
          <p:nvPr userDrawn="1"/>
        </p:nvSpPr>
        <p:spPr>
          <a:xfrm>
            <a:off x="21" y="3948192"/>
            <a:ext cx="418276" cy="30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6" name="正方形/長方形 35"/>
          <p:cNvSpPr/>
          <p:nvPr userDrawn="1"/>
        </p:nvSpPr>
        <p:spPr>
          <a:xfrm rot="5400000">
            <a:off x="125748" y="2982629"/>
            <a:ext cx="1271293" cy="3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7" name="円/楕円 36"/>
          <p:cNvSpPr/>
          <p:nvPr userDrawn="1"/>
        </p:nvSpPr>
        <p:spPr>
          <a:xfrm>
            <a:off x="676741" y="2277535"/>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flipV="1">
            <a:off x="605790" y="3823750"/>
            <a:ext cx="279423" cy="279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正方形/長方形 38"/>
          <p:cNvSpPr/>
          <p:nvPr userDrawn="1"/>
        </p:nvSpPr>
        <p:spPr>
          <a:xfrm flipV="1">
            <a:off x="885211" y="3948192"/>
            <a:ext cx="1697367" cy="3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アーチ 4"/>
          <p:cNvSpPr/>
          <p:nvPr userDrawn="1"/>
        </p:nvSpPr>
        <p:spPr>
          <a:xfrm rot="16982831" flipV="1">
            <a:off x="2558153"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41" name="正方形/長方形 40"/>
          <p:cNvSpPr/>
          <p:nvPr userDrawn="1"/>
        </p:nvSpPr>
        <p:spPr>
          <a:xfrm rot="16200000" flipV="1">
            <a:off x="2291284" y="4910249"/>
            <a:ext cx="1271293" cy="30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円/楕円 47"/>
          <p:cNvSpPr/>
          <p:nvPr userDrawn="1"/>
        </p:nvSpPr>
        <p:spPr>
          <a:xfrm>
            <a:off x="2774538" y="3823087"/>
            <a:ext cx="279423" cy="279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正方形/長方形 48"/>
          <p:cNvSpPr/>
          <p:nvPr userDrawn="1"/>
        </p:nvSpPr>
        <p:spPr>
          <a:xfrm>
            <a:off x="3053961" y="3947532"/>
            <a:ext cx="1697367" cy="30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アーチ 4"/>
          <p:cNvSpPr/>
          <p:nvPr userDrawn="1"/>
        </p:nvSpPr>
        <p:spPr>
          <a:xfrm rot="4617169">
            <a:off x="4726901"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1" name="正方形/長方形 50"/>
          <p:cNvSpPr/>
          <p:nvPr userDrawn="1"/>
        </p:nvSpPr>
        <p:spPr>
          <a:xfrm rot="5400000">
            <a:off x="4460034" y="2985510"/>
            <a:ext cx="1271293" cy="30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5011026" y="2280418"/>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flipV="1">
            <a:off x="4947505" y="3823750"/>
            <a:ext cx="279423" cy="279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正方形/長方形 54"/>
          <p:cNvSpPr/>
          <p:nvPr userDrawn="1"/>
        </p:nvSpPr>
        <p:spPr>
          <a:xfrm flipV="1">
            <a:off x="5226926" y="3948192"/>
            <a:ext cx="1697367" cy="30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アーチ 4"/>
          <p:cNvSpPr/>
          <p:nvPr userDrawn="1"/>
        </p:nvSpPr>
        <p:spPr>
          <a:xfrm rot="16982831" flipV="1">
            <a:off x="6899867"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7" name="正方形/長方形 56"/>
          <p:cNvSpPr/>
          <p:nvPr userDrawn="1"/>
        </p:nvSpPr>
        <p:spPr>
          <a:xfrm rot="16200000" flipV="1">
            <a:off x="6633000" y="4910249"/>
            <a:ext cx="1271293" cy="30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8" name="円/楕円 57"/>
          <p:cNvSpPr/>
          <p:nvPr userDrawn="1"/>
        </p:nvSpPr>
        <p:spPr>
          <a:xfrm flipV="1">
            <a:off x="7183993"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7116253" y="3823087"/>
            <a:ext cx="279423" cy="2793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正方形/長方形 60"/>
          <p:cNvSpPr/>
          <p:nvPr userDrawn="1"/>
        </p:nvSpPr>
        <p:spPr>
          <a:xfrm>
            <a:off x="7395675" y="3947532"/>
            <a:ext cx="1697367" cy="30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2" name="アーチ 4"/>
          <p:cNvSpPr/>
          <p:nvPr userDrawn="1"/>
        </p:nvSpPr>
        <p:spPr>
          <a:xfrm rot="4617169">
            <a:off x="906861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3" name="正方形/長方形 62"/>
          <p:cNvSpPr/>
          <p:nvPr userDrawn="1"/>
        </p:nvSpPr>
        <p:spPr>
          <a:xfrm rot="5400000">
            <a:off x="8801748" y="2985510"/>
            <a:ext cx="1271293" cy="30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9352741" y="2280418"/>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flipV="1">
            <a:off x="9286174" y="3823750"/>
            <a:ext cx="279423" cy="2793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71" name="テキスト プレースホルダー 6"/>
          <p:cNvSpPr>
            <a:spLocks noGrp="1"/>
          </p:cNvSpPr>
          <p:nvPr>
            <p:ph type="body" sz="quarter" idx="21" hasCustomPrompt="1"/>
          </p:nvPr>
        </p:nvSpPr>
        <p:spPr>
          <a:xfrm>
            <a:off x="885212" y="2180232"/>
            <a:ext cx="2452425"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70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75" y="261905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4" name="テキスト プレースホルダー 6"/>
          <p:cNvSpPr>
            <a:spLocks noGrp="1"/>
          </p:cNvSpPr>
          <p:nvPr>
            <p:ph type="body" sz="quarter" idx="20" hasCustomPrompt="1"/>
          </p:nvPr>
        </p:nvSpPr>
        <p:spPr>
          <a:xfrm>
            <a:off x="194448" y="1792546"/>
            <a:ext cx="1164373"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92" y="2180232"/>
            <a:ext cx="2452425"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8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55" y="261905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テキスト プレースホルダー 6"/>
          <p:cNvSpPr>
            <a:spLocks noGrp="1"/>
          </p:cNvSpPr>
          <p:nvPr>
            <p:ph type="body" sz="quarter" idx="27" hasCustomPrompt="1"/>
          </p:nvPr>
        </p:nvSpPr>
        <p:spPr>
          <a:xfrm>
            <a:off x="4519228" y="1792546"/>
            <a:ext cx="1164373"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42" y="2180232"/>
            <a:ext cx="2452425" cy="480053"/>
          </a:xfrm>
        </p:spPr>
        <p:txBody>
          <a:bodyPr anchor="b">
            <a:noAutofit/>
          </a:bodyPr>
          <a:lstStyle>
            <a:lvl1pPr algn="l">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3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706" y="2619056"/>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テキスト プレースホルダー 6"/>
          <p:cNvSpPr>
            <a:spLocks noGrp="1"/>
          </p:cNvSpPr>
          <p:nvPr>
            <p:ph type="body" sz="quarter" idx="30" hasCustomPrompt="1"/>
          </p:nvPr>
        </p:nvSpPr>
        <p:spPr>
          <a:xfrm>
            <a:off x="8859979" y="1792546"/>
            <a:ext cx="1164373" cy="480053"/>
          </a:xfrm>
        </p:spPr>
        <p:txBody>
          <a:bodyPr anchor="t">
            <a:noAutofit/>
          </a:bodyPr>
          <a:lstStyle>
            <a:lvl1pPr algn="ctr">
              <a:defRPr sz="21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61" y="4421711"/>
            <a:ext cx="2452425"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48"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25" y="486053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テキスト プレースホルダー 6"/>
          <p:cNvSpPr>
            <a:spLocks noGrp="1"/>
          </p:cNvSpPr>
          <p:nvPr>
            <p:ph type="body" sz="quarter" idx="33" hasCustomPrompt="1"/>
          </p:nvPr>
        </p:nvSpPr>
        <p:spPr>
          <a:xfrm>
            <a:off x="2346263" y="5641924"/>
            <a:ext cx="1164373"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57" y="4421711"/>
            <a:ext cx="2452425" cy="480053"/>
          </a:xfrm>
        </p:spPr>
        <p:txBody>
          <a:bodyPr anchor="b">
            <a:noAutofit/>
          </a:bodyPr>
          <a:lstStyle>
            <a:lvl1pPr algn="l">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45"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21" y="4860535"/>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テキスト プレースホルダー 6"/>
          <p:cNvSpPr>
            <a:spLocks noGrp="1"/>
          </p:cNvSpPr>
          <p:nvPr>
            <p:ph type="body" sz="quarter" idx="36" hasCustomPrompt="1"/>
          </p:nvPr>
        </p:nvSpPr>
        <p:spPr>
          <a:xfrm>
            <a:off x="6690459" y="5641924"/>
            <a:ext cx="1164373"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Tree>
    <p:extLst>
      <p:ext uri="{BB962C8B-B14F-4D97-AF65-F5344CB8AC3E}">
        <p14:creationId xmlns:p14="http://schemas.microsoft.com/office/powerpoint/2010/main" val="404045358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2" y="2517303"/>
            <a:ext cx="12191999" cy="129857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二等辺三角形 7"/>
          <p:cNvSpPr/>
          <p:nvPr userDrawn="1"/>
        </p:nvSpPr>
        <p:spPr>
          <a:xfrm>
            <a:off x="5362892"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二等辺三角形 33"/>
          <p:cNvSpPr/>
          <p:nvPr userDrawn="1"/>
        </p:nvSpPr>
        <p:spPr>
          <a:xfrm rot="10800000">
            <a:off x="233608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二等辺三角形 7"/>
          <p:cNvSpPr/>
          <p:nvPr userDrawn="1"/>
        </p:nvSpPr>
        <p:spPr>
          <a:xfrm>
            <a:off x="7236330"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二等辺三角形 33"/>
          <p:cNvSpPr/>
          <p:nvPr userDrawn="1"/>
        </p:nvSpPr>
        <p:spPr>
          <a:xfrm rot="10800000">
            <a:off x="4209518"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二等辺三角形 7"/>
          <p:cNvSpPr/>
          <p:nvPr userDrawn="1"/>
        </p:nvSpPr>
        <p:spPr>
          <a:xfrm>
            <a:off x="9109767"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二等辺三角形 33"/>
          <p:cNvSpPr/>
          <p:nvPr userDrawn="1"/>
        </p:nvSpPr>
        <p:spPr>
          <a:xfrm rot="10800000">
            <a:off x="6082955"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二等辺三角形 7"/>
          <p:cNvSpPr/>
          <p:nvPr userDrawn="1"/>
        </p:nvSpPr>
        <p:spPr>
          <a:xfrm>
            <a:off x="10983204"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二等辺三角形 33"/>
          <p:cNvSpPr/>
          <p:nvPr userDrawn="1"/>
        </p:nvSpPr>
        <p:spPr>
          <a:xfrm rot="10800000">
            <a:off x="795639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二等辺三角形 7"/>
          <p:cNvSpPr/>
          <p:nvPr userDrawn="1"/>
        </p:nvSpPr>
        <p:spPr>
          <a:xfrm>
            <a:off x="3489455"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二等辺三角形 33"/>
          <p:cNvSpPr/>
          <p:nvPr userDrawn="1"/>
        </p:nvSpPr>
        <p:spPr>
          <a:xfrm rot="10800000">
            <a:off x="462643"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15" hasCustomPrompt="1"/>
          </p:nvPr>
        </p:nvSpPr>
        <p:spPr>
          <a:xfrm>
            <a:off x="718937" y="4780203"/>
            <a:ext cx="10801145" cy="11706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75" y="468418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6"/>
          <p:cNvSpPr/>
          <p:nvPr userDrawn="1"/>
        </p:nvSpPr>
        <p:spPr>
          <a:xfrm rot="18900000">
            <a:off x="2412195"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6"/>
          <p:cNvSpPr/>
          <p:nvPr userDrawn="1"/>
        </p:nvSpPr>
        <p:spPr>
          <a:xfrm rot="18900000">
            <a:off x="4285632"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6"/>
          <p:cNvSpPr/>
          <p:nvPr userDrawn="1"/>
        </p:nvSpPr>
        <p:spPr>
          <a:xfrm rot="18900000">
            <a:off x="6159069"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正方形/長方形 6"/>
          <p:cNvSpPr/>
          <p:nvPr userDrawn="1"/>
        </p:nvSpPr>
        <p:spPr>
          <a:xfrm rot="18900000">
            <a:off x="803250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6"/>
          <p:cNvSpPr/>
          <p:nvPr userDrawn="1"/>
        </p:nvSpPr>
        <p:spPr>
          <a:xfrm rot="18900000">
            <a:off x="53875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テキスト プレースホルダー 11"/>
          <p:cNvSpPr>
            <a:spLocks noGrp="1"/>
          </p:cNvSpPr>
          <p:nvPr>
            <p:ph type="body" sz="quarter" idx="36" hasCustomPrompt="1"/>
          </p:nvPr>
        </p:nvSpPr>
        <p:spPr>
          <a:xfrm rot="18900000">
            <a:off x="1116393" y="2852220"/>
            <a:ext cx="2382180"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83"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27"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39286924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図プレースホルダー 5"/>
          <p:cNvSpPr>
            <a:spLocks noGrp="1"/>
          </p:cNvSpPr>
          <p:nvPr>
            <p:ph type="pic" sz="quarter" idx="14" hasCustomPrompt="1"/>
          </p:nvPr>
        </p:nvSpPr>
        <p:spPr>
          <a:xfrm>
            <a:off x="173136"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1"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9"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1" y="436337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7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9" y="436337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7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7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75" y="5013176"/>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47757231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正方形/長方形 5"/>
          <p:cNvSpPr/>
          <p:nvPr userDrawn="1"/>
        </p:nvSpPr>
        <p:spPr>
          <a:xfrm>
            <a:off x="21"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平行四辺形 11"/>
          <p:cNvSpPr/>
          <p:nvPr userDrawn="1"/>
        </p:nvSpPr>
        <p:spPr>
          <a:xfrm>
            <a:off x="1200125" y="2564917"/>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282330" y="1964838"/>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29" y="3653038"/>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平行四辺形 22"/>
          <p:cNvSpPr/>
          <p:nvPr userDrawn="1"/>
        </p:nvSpPr>
        <p:spPr>
          <a:xfrm>
            <a:off x="3599142" y="4741148"/>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1200125"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40022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正方形/長方形 18"/>
          <p:cNvSpPr/>
          <p:nvPr userDrawn="1"/>
        </p:nvSpPr>
        <p:spPr>
          <a:xfrm>
            <a:off x="359914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2" hasCustomPrompt="1"/>
          </p:nvPr>
        </p:nvSpPr>
        <p:spPr>
          <a:xfrm>
            <a:off x="1481494" y="305295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31" y="414107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42" y="5229200"/>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63" y="1778952"/>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77" y="5047088"/>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6000001" y="2866576"/>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313" y="3955193"/>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21664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795" y="5651857"/>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直角三角形 22"/>
          <p:cNvSpPr/>
          <p:nvPr userDrawn="1"/>
        </p:nvSpPr>
        <p:spPr>
          <a:xfrm rot="10800000">
            <a:off x="3951593" y="4430292"/>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直角三角形 5"/>
          <p:cNvSpPr/>
          <p:nvPr userDrawn="1"/>
        </p:nvSpPr>
        <p:spPr>
          <a:xfrm rot="10800000">
            <a:off x="3951592" y="4430297"/>
            <a:ext cx="3067024"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10800000">
            <a:off x="6538285" y="3208747"/>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38284" y="3208755"/>
            <a:ext cx="3067024"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0800000">
            <a:off x="9124977" y="1987203"/>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16"/>
          <p:cNvSpPr/>
          <p:nvPr userDrawn="1"/>
        </p:nvSpPr>
        <p:spPr>
          <a:xfrm>
            <a:off x="9124998" y="1987204"/>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ボックス 19"/>
          <p:cNvSpPr txBox="1"/>
          <p:nvPr userDrawn="1"/>
        </p:nvSpPr>
        <p:spPr>
          <a:xfrm>
            <a:off x="4591394" y="4910580"/>
            <a:ext cx="1132361"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00ACE2">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rgbClr val="00ACE2">
                  <a:lumMod val="60000"/>
                  <a:lumOff val="40000"/>
                </a:srgb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87C32F">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rgbClr val="87C32F">
                  <a:lumMod val="60000"/>
                  <a:lumOff val="40000"/>
                </a:srgb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FD497C">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rgbClr val="FD497C">
                  <a:lumMod val="60000"/>
                  <a:lumOff val="40000"/>
                </a:srgb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6"/>
          <p:cNvSpPr/>
          <p:nvPr userDrawn="1"/>
        </p:nvSpPr>
        <p:spPr>
          <a:xfrm>
            <a:off x="3483263" y="565185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26"/>
          <p:cNvSpPr/>
          <p:nvPr userDrawn="1"/>
        </p:nvSpPr>
        <p:spPr>
          <a:xfrm>
            <a:off x="8668503" y="3205718"/>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21" hasCustomPrompt="1"/>
          </p:nvPr>
        </p:nvSpPr>
        <p:spPr>
          <a:xfrm>
            <a:off x="515881" y="4329480"/>
            <a:ext cx="3234444" cy="480053"/>
          </a:xfrm>
        </p:spPr>
        <p:txBody>
          <a:bodyPr anchor="b">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502" y="483325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35" y="476830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テキスト プレースホルダー 6"/>
          <p:cNvSpPr>
            <a:spLocks noGrp="1"/>
          </p:cNvSpPr>
          <p:nvPr>
            <p:ph type="body" sz="quarter" idx="25" hasCustomPrompt="1"/>
          </p:nvPr>
        </p:nvSpPr>
        <p:spPr>
          <a:xfrm>
            <a:off x="3121757" y="3112336"/>
            <a:ext cx="3234444" cy="480053"/>
          </a:xfrm>
        </p:spPr>
        <p:txBody>
          <a:bodyPr anchor="b">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77" y="3616099"/>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911" y="3551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テキスト プレースホルダー 6"/>
          <p:cNvSpPr>
            <a:spLocks noGrp="1"/>
          </p:cNvSpPr>
          <p:nvPr>
            <p:ph type="body" sz="quarter" idx="27" hasCustomPrompt="1"/>
          </p:nvPr>
        </p:nvSpPr>
        <p:spPr>
          <a:xfrm>
            <a:off x="5710435" y="1886392"/>
            <a:ext cx="3234444" cy="480053"/>
          </a:xfrm>
        </p:spPr>
        <p:txBody>
          <a:bodyPr anchor="b">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55" y="2390162"/>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90" y="232521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75045789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86"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10" name="グループ化 109"/>
          <p:cNvGrpSpPr/>
          <p:nvPr userDrawn="1"/>
        </p:nvGrpSpPr>
        <p:grpSpPr>
          <a:xfrm>
            <a:off x="2258807" y="3387746"/>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5" name="テキスト プレースホルダー 6"/>
          <p:cNvSpPr>
            <a:spLocks noGrp="1"/>
          </p:cNvSpPr>
          <p:nvPr>
            <p:ph type="body" sz="quarter" idx="25" hasCustomPrompt="1"/>
          </p:nvPr>
        </p:nvSpPr>
        <p:spPr>
          <a:xfrm>
            <a:off x="2640570" y="3465088"/>
            <a:ext cx="2926333" cy="480053"/>
          </a:xfrm>
        </p:spPr>
        <p:txBody>
          <a:bodyPr anchor="ctr">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610" y="3552227"/>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66" y="4682742"/>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207"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0" name="グループ化 69"/>
          <p:cNvGrpSpPr/>
          <p:nvPr userDrawn="1"/>
        </p:nvGrpSpPr>
        <p:grpSpPr>
          <a:xfrm rot="3180000">
            <a:off x="-1493179" y="8014597"/>
            <a:ext cx="997540" cy="1690187"/>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cxnSp>
        <p:nvCxnSpPr>
          <p:cNvPr id="97" name="直線コネクタ 96"/>
          <p:cNvCxnSpPr/>
          <p:nvPr userDrawn="1"/>
        </p:nvCxnSpPr>
        <p:spPr>
          <a:xfrm flipH="1">
            <a:off x="2116300" y="1643373"/>
            <a:ext cx="6582504"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3"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1" name="円/楕円 100"/>
          <p:cNvSpPr/>
          <p:nvPr userDrawn="1"/>
        </p:nvSpPr>
        <p:spPr>
          <a:xfrm>
            <a:off x="7588032" y="2258652"/>
            <a:ext cx="273563"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4" name="テキスト プレースホルダー 6"/>
          <p:cNvSpPr>
            <a:spLocks noGrp="1"/>
          </p:cNvSpPr>
          <p:nvPr>
            <p:ph type="body" sz="quarter" idx="21" hasCustomPrompt="1"/>
          </p:nvPr>
        </p:nvSpPr>
        <p:spPr>
          <a:xfrm>
            <a:off x="891027" y="4760098"/>
            <a:ext cx="2926333" cy="480053"/>
          </a:xfrm>
        </p:spPr>
        <p:txBody>
          <a:bodyPr anchor="ctr">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9" y="4847243"/>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3"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1" name="テキスト プレースホルダー 6"/>
          <p:cNvSpPr>
            <a:spLocks noGrp="1"/>
          </p:cNvSpPr>
          <p:nvPr>
            <p:ph type="body" sz="quarter" idx="27" hasCustomPrompt="1"/>
          </p:nvPr>
        </p:nvSpPr>
        <p:spPr>
          <a:xfrm>
            <a:off x="4405947" y="2170079"/>
            <a:ext cx="2926333" cy="480053"/>
          </a:xfrm>
        </p:spPr>
        <p:txBody>
          <a:bodyPr anchor="ctr">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89" y="2257219"/>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659605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26" y="2133836"/>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26" y="3042255"/>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26" y="3950673"/>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26" y="4859092"/>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6128670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1768179"/>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2675439"/>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3582699"/>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489959"/>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5" name="円/楕円 14"/>
          <p:cNvSpPr/>
          <p:nvPr userDrawn="1"/>
        </p:nvSpPr>
        <p:spPr>
          <a:xfrm>
            <a:off x="5520635" y="5397219"/>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5</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04" y="1628080"/>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4" y="2536499"/>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4" y="3444917"/>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4" y="4353335"/>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4" y="5261753"/>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55807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73324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97" y="5275016"/>
            <a:ext cx="10530543"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7" name="角丸四角形 36"/>
          <p:cNvSpPr/>
          <p:nvPr userDrawn="1"/>
        </p:nvSpPr>
        <p:spPr>
          <a:xfrm>
            <a:off x="831197" y="4364762"/>
            <a:ext cx="10530543"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6" name="角丸四角形 35"/>
          <p:cNvSpPr/>
          <p:nvPr userDrawn="1"/>
        </p:nvSpPr>
        <p:spPr>
          <a:xfrm>
            <a:off x="831197" y="1633996"/>
            <a:ext cx="10530543"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5" name="角丸四角形 34"/>
          <p:cNvSpPr/>
          <p:nvPr userDrawn="1"/>
        </p:nvSpPr>
        <p:spPr>
          <a:xfrm>
            <a:off x="831197" y="2544252"/>
            <a:ext cx="10530543"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3" name="角丸四角形 32"/>
          <p:cNvSpPr/>
          <p:nvPr userDrawn="1"/>
        </p:nvSpPr>
        <p:spPr>
          <a:xfrm>
            <a:off x="831197" y="3454507"/>
            <a:ext cx="10530543"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5" name="円/楕円 44"/>
          <p:cNvSpPr/>
          <p:nvPr userDrawn="1"/>
        </p:nvSpPr>
        <p:spPr>
          <a:xfrm>
            <a:off x="10705880" y="3541792"/>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B143DD"/>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16" hasCustomPrompt="1"/>
          </p:nvPr>
        </p:nvSpPr>
        <p:spPr>
          <a:xfrm>
            <a:off x="4615556" y="163799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56" y="254824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56" y="3458500"/>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56" y="436875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56" y="527901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67" y="1721291"/>
            <a:ext cx="3408340" cy="552340"/>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0" name="角丸四角形 19"/>
          <p:cNvSpPr/>
          <p:nvPr userDrawn="1"/>
        </p:nvSpPr>
        <p:spPr>
          <a:xfrm>
            <a:off x="923567" y="2631553"/>
            <a:ext cx="3408340" cy="552340"/>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1" name="角丸四角形 20"/>
          <p:cNvSpPr/>
          <p:nvPr userDrawn="1"/>
        </p:nvSpPr>
        <p:spPr>
          <a:xfrm>
            <a:off x="923567" y="5362303"/>
            <a:ext cx="3408340" cy="552340"/>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3" name="角丸四角形 22"/>
          <p:cNvSpPr/>
          <p:nvPr userDrawn="1"/>
        </p:nvSpPr>
        <p:spPr>
          <a:xfrm>
            <a:off x="923567" y="3541803"/>
            <a:ext cx="3408340" cy="552340"/>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5" name="角丸四角形 24"/>
          <p:cNvSpPr/>
          <p:nvPr userDrawn="1"/>
        </p:nvSpPr>
        <p:spPr>
          <a:xfrm>
            <a:off x="923567" y="4452062"/>
            <a:ext cx="3408340" cy="552340"/>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17"/>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7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8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633223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66"/>
            <a:ext cx="12193059"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662013" y="4424391"/>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3306141" y="3373554"/>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4950268" y="4074105"/>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6594396" y="3023291"/>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8238523" y="3723840"/>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9882651" y="2672993"/>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1746704" y="4509065"/>
            <a:ext cx="30482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3390832" y="3458232"/>
            <a:ext cx="30482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5034959" y="4158788"/>
            <a:ext cx="30482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679087" y="3107953"/>
            <a:ext cx="30482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8323213" y="3808509"/>
            <a:ext cx="30482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円/楕円 14"/>
          <p:cNvSpPr/>
          <p:nvPr userDrawn="1"/>
        </p:nvSpPr>
        <p:spPr>
          <a:xfrm>
            <a:off x="9967341" y="2757676"/>
            <a:ext cx="30482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テキスト プレースホルダー 6"/>
          <p:cNvSpPr>
            <a:spLocks noGrp="1"/>
          </p:cNvSpPr>
          <p:nvPr>
            <p:ph type="body" sz="quarter" idx="21" hasCustomPrompt="1"/>
          </p:nvPr>
        </p:nvSpPr>
        <p:spPr>
          <a:xfrm>
            <a:off x="552705" y="4999455"/>
            <a:ext cx="2692824" cy="480053"/>
          </a:xfrm>
        </p:spPr>
        <p:txBody>
          <a:bodyPr anchor="b">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54" y="5503229"/>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25" y="543827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テキスト プレースホルダー 6"/>
          <p:cNvSpPr>
            <a:spLocks noGrp="1"/>
          </p:cNvSpPr>
          <p:nvPr>
            <p:ph type="body" sz="quarter" idx="25" hasCustomPrompt="1"/>
          </p:nvPr>
        </p:nvSpPr>
        <p:spPr>
          <a:xfrm>
            <a:off x="2179733" y="2777971"/>
            <a:ext cx="2692824" cy="480053"/>
          </a:xfrm>
        </p:spPr>
        <p:txBody>
          <a:bodyPr anchor="b">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53" y="275767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テキスト プレースホルダー 6"/>
          <p:cNvSpPr>
            <a:spLocks noGrp="1"/>
          </p:cNvSpPr>
          <p:nvPr>
            <p:ph type="body" sz="quarter" idx="27" hasCustomPrompt="1"/>
          </p:nvPr>
        </p:nvSpPr>
        <p:spPr>
          <a:xfrm>
            <a:off x="3854248" y="4658523"/>
            <a:ext cx="2692824" cy="480053"/>
          </a:xfrm>
        </p:spPr>
        <p:txBody>
          <a:bodyPr anchor="b">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93"/>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67" y="5097347"/>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98" y="1600622"/>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69" y="245311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テキスト プレースホルダー 6"/>
          <p:cNvSpPr>
            <a:spLocks noGrp="1"/>
          </p:cNvSpPr>
          <p:nvPr>
            <p:ph type="body" sz="quarter" idx="31" hasCustomPrompt="1"/>
          </p:nvPr>
        </p:nvSpPr>
        <p:spPr>
          <a:xfrm>
            <a:off x="7133265" y="4299008"/>
            <a:ext cx="2692824" cy="480053"/>
          </a:xfrm>
        </p:spPr>
        <p:txBody>
          <a:bodyPr anchor="b">
            <a:noAutofit/>
          </a:bodyPr>
          <a:lstStyle>
            <a:lvl1pPr algn="ct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86"/>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85" y="4737832"/>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テキスト プレースホルダー 6"/>
          <p:cNvSpPr>
            <a:spLocks noGrp="1"/>
          </p:cNvSpPr>
          <p:nvPr>
            <p:ph type="body" sz="quarter" idx="33" hasCustomPrompt="1"/>
          </p:nvPr>
        </p:nvSpPr>
        <p:spPr>
          <a:xfrm>
            <a:off x="8764104" y="2112952"/>
            <a:ext cx="2692824" cy="480053"/>
          </a:xfrm>
        </p:spPr>
        <p:txBody>
          <a:bodyPr anchor="b">
            <a:noAutofit/>
          </a:bodyPr>
          <a:lstStyle>
            <a:lvl1pPr algn="ct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53" y="1240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23" y="2092658"/>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42154295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a:off x="5941718" y="284964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直角三角形 10"/>
          <p:cNvSpPr/>
          <p:nvPr userDrawn="1"/>
        </p:nvSpPr>
        <p:spPr>
          <a:xfrm rot="10800000">
            <a:off x="5941717" y="284964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直角三角形 11"/>
          <p:cNvSpPr/>
          <p:nvPr userDrawn="1"/>
        </p:nvSpPr>
        <p:spPr>
          <a:xfrm>
            <a:off x="5941718" y="1683665"/>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00ACE2">
                  <a:lumMod val="75000"/>
                </a:srgbClr>
              </a:solidFill>
            </a:endParaRPr>
          </a:p>
        </p:txBody>
      </p:sp>
      <p:sp>
        <p:nvSpPr>
          <p:cNvPr id="13" name="直角三角形 12"/>
          <p:cNvSpPr/>
          <p:nvPr userDrawn="1"/>
        </p:nvSpPr>
        <p:spPr>
          <a:xfrm rot="5400000">
            <a:off x="5941769" y="4015570"/>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6200000">
            <a:off x="5941770" y="4015570"/>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直角三角形 14"/>
          <p:cNvSpPr/>
          <p:nvPr userDrawn="1"/>
        </p:nvSpPr>
        <p:spPr>
          <a:xfrm rot="5400000">
            <a:off x="7107851" y="4015570"/>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直角三角形 15"/>
          <p:cNvSpPr/>
          <p:nvPr userDrawn="1"/>
        </p:nvSpPr>
        <p:spPr>
          <a:xfrm rot="10800000">
            <a:off x="4775616" y="4015621"/>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直角三角形 16"/>
          <p:cNvSpPr/>
          <p:nvPr userDrawn="1"/>
        </p:nvSpPr>
        <p:spPr>
          <a:xfrm>
            <a:off x="4775617"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直角三角形 17"/>
          <p:cNvSpPr/>
          <p:nvPr userDrawn="1"/>
        </p:nvSpPr>
        <p:spPr>
          <a:xfrm rot="10800000">
            <a:off x="4775616" y="5181615"/>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直角三角形 18"/>
          <p:cNvSpPr/>
          <p:nvPr userDrawn="1"/>
        </p:nvSpPr>
        <p:spPr>
          <a:xfrm rot="16200000">
            <a:off x="4775665" y="2849598"/>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直角三角形 19"/>
          <p:cNvSpPr/>
          <p:nvPr userDrawn="1"/>
        </p:nvSpPr>
        <p:spPr>
          <a:xfrm rot="5400000">
            <a:off x="4775663" y="2849598"/>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直角三角形 20"/>
          <p:cNvSpPr/>
          <p:nvPr userDrawn="1"/>
        </p:nvSpPr>
        <p:spPr>
          <a:xfrm rot="16200000">
            <a:off x="3609582" y="2849598"/>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山形 21"/>
          <p:cNvSpPr/>
          <p:nvPr userDrawn="1"/>
        </p:nvSpPr>
        <p:spPr>
          <a:xfrm rot="5400000">
            <a:off x="6168437" y="355036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3" name="山形 22"/>
          <p:cNvSpPr/>
          <p:nvPr userDrawn="1"/>
        </p:nvSpPr>
        <p:spPr>
          <a:xfrm rot="10800000">
            <a:off x="6168427" y="4247060"/>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4" name="山形 23"/>
          <p:cNvSpPr/>
          <p:nvPr userDrawn="1"/>
        </p:nvSpPr>
        <p:spPr>
          <a:xfrm rot="16200000">
            <a:off x="5427391" y="424705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5" name="山形 24"/>
          <p:cNvSpPr/>
          <p:nvPr userDrawn="1"/>
        </p:nvSpPr>
        <p:spPr>
          <a:xfrm>
            <a:off x="5412583" y="3565169"/>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6" name="図プレースホルダー 12"/>
          <p:cNvSpPr>
            <a:spLocks noGrp="1"/>
          </p:cNvSpPr>
          <p:nvPr userDrawn="1">
            <p:ph type="pic" sz="quarter" idx="17" hasCustomPrompt="1"/>
          </p:nvPr>
        </p:nvSpPr>
        <p:spPr>
          <a:xfrm>
            <a:off x="6599199"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99"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31"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31"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8" y="2873826"/>
            <a:ext cx="388588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6"/>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4" y="5225143"/>
            <a:ext cx="388588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4" y="4108914"/>
            <a:ext cx="3885885"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2" y="1733190"/>
            <a:ext cx="3885885" cy="480053"/>
          </a:xfrm>
        </p:spPr>
        <p:txBody>
          <a:bodyPr anchor="t">
            <a:noAutofit/>
          </a:bodyPr>
          <a:lstStyle>
            <a:lvl1pPr algn="r">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2"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381809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6" name="グループ化 5"/>
          <p:cNvGrpSpPr/>
          <p:nvPr userDrawn="1"/>
        </p:nvGrpSpPr>
        <p:grpSpPr>
          <a:xfrm>
            <a:off x="325299" y="2909578"/>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7" name="グループ化 36"/>
          <p:cNvGrpSpPr/>
          <p:nvPr userDrawn="1"/>
        </p:nvGrpSpPr>
        <p:grpSpPr>
          <a:xfrm>
            <a:off x="483957" y="3989855"/>
            <a:ext cx="1170804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6" name="グループ化 35"/>
          <p:cNvGrpSpPr/>
          <p:nvPr userDrawn="1"/>
        </p:nvGrpSpPr>
        <p:grpSpPr>
          <a:xfrm>
            <a:off x="325299" y="3831210"/>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図プレースホルダー 7"/>
          <p:cNvSpPr>
            <a:spLocks noGrp="1"/>
          </p:cNvSpPr>
          <p:nvPr userDrawn="1">
            <p:ph type="pic" sz="quarter" idx="16" hasCustomPrompt="1"/>
          </p:nvPr>
        </p:nvSpPr>
        <p:spPr>
          <a:xfrm>
            <a:off x="7199748" y="2220271"/>
            <a:ext cx="419744" cy="419708"/>
          </a:xfrm>
        </p:spPr>
        <p:txBody>
          <a:bodyPr>
            <a:normAutofit/>
          </a:bodyPr>
          <a:lstStyle>
            <a:lvl1pPr>
              <a:defRPr sz="8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31"/>
            <a:ext cx="419744" cy="419708"/>
          </a:xfrm>
        </p:spPr>
        <p:txBody>
          <a:bodyPr>
            <a:normAutofit/>
          </a:bodyPr>
          <a:lstStyle>
            <a:lvl1pPr>
              <a:defRPr sz="8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7"/>
            <a:ext cx="419744" cy="419708"/>
          </a:xfrm>
        </p:spPr>
        <p:txBody>
          <a:bodyPr>
            <a:normAutofit/>
          </a:bodyPr>
          <a:lstStyle>
            <a:lvl1pPr>
              <a:defRPr sz="8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74" y="20326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74" y="2962130"/>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74" y="38790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74" y="47963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51" y="2014562"/>
            <a:ext cx="4560903" cy="1475429"/>
          </a:xfrm>
        </p:spPr>
        <p:txBody>
          <a:bodyPr anchor="b">
            <a:noAutofit/>
          </a:bodyPr>
          <a:lstStyle>
            <a:lvl1pPr algn="l">
              <a:lnSpc>
                <a:spcPct val="100000"/>
              </a:lnSpc>
              <a:spcBef>
                <a:spcPts val="0"/>
              </a:spcBef>
              <a:defRPr sz="29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51" y="4211326"/>
            <a:ext cx="4560903" cy="1703233"/>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33643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6149825"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6349344" y="3326113"/>
            <a:ext cx="91933"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5750722" y="4895277"/>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5551204" y="3790934"/>
            <a:ext cx="90825"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48906" y="4461763"/>
            <a:ext cx="91932" cy="23962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rot="16200000">
            <a:off x="3894769"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747486" y="2983806"/>
            <a:ext cx="775921"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2463534" y="1848173"/>
            <a:ext cx="775921"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771281" y="4119426"/>
            <a:ext cx="775921"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10565297" y="3448596"/>
            <a:ext cx="775921"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8957381" y="2350077"/>
            <a:ext cx="775921"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円/楕円 21"/>
          <p:cNvSpPr/>
          <p:nvPr userDrawn="1"/>
        </p:nvSpPr>
        <p:spPr>
          <a:xfrm>
            <a:off x="9345342" y="4547126"/>
            <a:ext cx="775921"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22"/>
          <p:cNvSpPr/>
          <p:nvPr userDrawn="1"/>
        </p:nvSpPr>
        <p:spPr>
          <a:xfrm rot="16200000">
            <a:off x="4506566" y="2418692"/>
            <a:ext cx="91201" cy="41773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正方形/長方形 23"/>
          <p:cNvSpPr/>
          <p:nvPr userDrawn="1"/>
        </p:nvSpPr>
        <p:spPr>
          <a:xfrm rot="16200000">
            <a:off x="4638969" y="678914"/>
            <a:ext cx="91200" cy="31143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正方形/長方形 24"/>
          <p:cNvSpPr/>
          <p:nvPr userDrawn="1"/>
        </p:nvSpPr>
        <p:spPr>
          <a:xfrm rot="16200000">
            <a:off x="7451124" y="1191544"/>
            <a:ext cx="91200" cy="3092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正方形/長方形 26"/>
          <p:cNvSpPr/>
          <p:nvPr userDrawn="1"/>
        </p:nvSpPr>
        <p:spPr>
          <a:xfrm rot="16200000">
            <a:off x="8085623" y="1256479"/>
            <a:ext cx="91200" cy="5160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rot="16200000">
            <a:off x="7567272" y="3072892"/>
            <a:ext cx="91200" cy="3724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直角三角形 28"/>
          <p:cNvSpPr>
            <a:spLocks noChangeAspect="1"/>
          </p:cNvSpPr>
          <p:nvPr userDrawn="1"/>
        </p:nvSpPr>
        <p:spPr>
          <a:xfrm rot="5400000" flipH="1" flipV="1">
            <a:off x="6150532" y="2190476"/>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9"/>
          <p:cNvSpPr>
            <a:spLocks noChangeAspect="1"/>
          </p:cNvSpPr>
          <p:nvPr userDrawn="1"/>
        </p:nvSpPr>
        <p:spPr>
          <a:xfrm rot="5400000" flipH="1" flipV="1">
            <a:off x="6350075"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直角三角形 32"/>
          <p:cNvSpPr>
            <a:spLocks noChangeAspect="1"/>
          </p:cNvSpPr>
          <p:nvPr userDrawn="1"/>
        </p:nvSpPr>
        <p:spPr>
          <a:xfrm rot="16200000" flipV="1">
            <a:off x="5950267" y="2692396"/>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直角三角形 33"/>
          <p:cNvSpPr>
            <a:spLocks noChangeAspect="1"/>
          </p:cNvSpPr>
          <p:nvPr userDrawn="1"/>
        </p:nvSpPr>
        <p:spPr>
          <a:xfrm rot="16200000" flipV="1">
            <a:off x="5751539" y="4889436"/>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8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60" y="2553255"/>
            <a:ext cx="369523" cy="369491"/>
          </a:xfrm>
        </p:spPr>
        <p:txBody>
          <a:bodyPr>
            <a:normAutofit/>
          </a:bodyPr>
          <a:lstStyle>
            <a:lvl1pPr>
              <a:defRPr sz="8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8"/>
            <a:ext cx="369523" cy="369491"/>
          </a:xfrm>
        </p:spPr>
        <p:txBody>
          <a:bodyPr>
            <a:normAutofit/>
          </a:bodyPr>
          <a:lstStyle>
            <a:lvl1pPr>
              <a:defRPr sz="8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60" y="4322600"/>
            <a:ext cx="369523" cy="369491"/>
          </a:xfrm>
        </p:spPr>
        <p:txBody>
          <a:bodyPr>
            <a:normAutofit/>
          </a:bodyPr>
          <a:lstStyle>
            <a:lvl1pPr>
              <a:defRPr sz="8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5"/>
            <a:ext cx="369523" cy="369491"/>
          </a:xfrm>
        </p:spPr>
        <p:txBody>
          <a:bodyPr>
            <a:normAutofit/>
          </a:bodyPr>
          <a:lstStyle>
            <a:lvl1pPr>
              <a:defRPr sz="8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5"/>
            <a:ext cx="369523" cy="369491"/>
          </a:xfrm>
        </p:spPr>
        <p:txBody>
          <a:bodyPr>
            <a:normAutofit/>
          </a:bodyPr>
          <a:lstStyle>
            <a:lvl1pPr>
              <a:defRPr sz="8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55" y="1764679"/>
            <a:ext cx="2802036"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918" y="2307113"/>
            <a:ext cx="2513639"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4" y="3443929"/>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41" y="4037112"/>
            <a:ext cx="2802036"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5" y="2783614"/>
            <a:ext cx="2408475"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3" y="3339099"/>
            <a:ext cx="3704195" cy="480053"/>
          </a:xfrm>
        </p:spPr>
        <p:txBody>
          <a:bodyPr anchor="t">
            <a:noAutofit/>
          </a:bodyPr>
          <a:lstStyle>
            <a:lvl1pPr algn="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77" y="4468842"/>
            <a:ext cx="2493036" cy="480053"/>
          </a:xfrm>
        </p:spPr>
        <p:txBody>
          <a:bodyPr anchor="t">
            <a:noAutofit/>
          </a:bodyPr>
          <a:lstStyle>
            <a:lvl1pPr algn="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4"/>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019540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4167562" y="4019509"/>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911198" y="2464361"/>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6911198" y="4019509"/>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4167562" y="2464361"/>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539381"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5539381" y="165231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927235" y="263938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テキスト プレースホルダー 6"/>
          <p:cNvSpPr>
            <a:spLocks noGrp="1"/>
          </p:cNvSpPr>
          <p:nvPr userDrawn="1">
            <p:ph type="body" sz="quarter" idx="21" hasCustomPrompt="1"/>
          </p:nvPr>
        </p:nvSpPr>
        <p:spPr>
          <a:xfrm>
            <a:off x="8738395" y="1713495"/>
            <a:ext cx="3188563"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83" y="215231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2" name="テキスト プレースホルダー 6"/>
          <p:cNvSpPr>
            <a:spLocks noGrp="1"/>
          </p:cNvSpPr>
          <p:nvPr userDrawn="1">
            <p:ph type="body" sz="quarter" idx="25" hasCustomPrompt="1"/>
          </p:nvPr>
        </p:nvSpPr>
        <p:spPr>
          <a:xfrm>
            <a:off x="8738395" y="3230204"/>
            <a:ext cx="3188563"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83" y="36690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userDrawn="1">
            <p:ph type="body" sz="quarter" idx="27" hasCustomPrompt="1"/>
          </p:nvPr>
        </p:nvSpPr>
        <p:spPr>
          <a:xfrm>
            <a:off x="8738395" y="4746915"/>
            <a:ext cx="3188563"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83"/>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83" y="51857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userDrawn="1">
            <p:ph type="body" sz="quarter" idx="29" hasCustomPrompt="1"/>
          </p:nvPr>
        </p:nvSpPr>
        <p:spPr>
          <a:xfrm>
            <a:off x="491941" y="1715620"/>
            <a:ext cx="3188563" cy="480053"/>
          </a:xfrm>
        </p:spPr>
        <p:txBody>
          <a:bodyPr anchor="b">
            <a:noAutofit/>
          </a:bodyPr>
          <a:lstStyle>
            <a:lvl1pPr algn="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3006" y="2154443"/>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userDrawn="1">
            <p:ph type="body" sz="quarter" idx="31" hasCustomPrompt="1"/>
          </p:nvPr>
        </p:nvSpPr>
        <p:spPr>
          <a:xfrm>
            <a:off x="491941" y="3232329"/>
            <a:ext cx="3188563" cy="480053"/>
          </a:xfrm>
        </p:spPr>
        <p:txBody>
          <a:bodyPr anchor="b">
            <a:noAutofit/>
          </a:bodyPr>
          <a:lstStyle>
            <a:lvl1pPr algn="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3006" y="3671154"/>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userDrawn="1">
            <p:ph type="body" sz="quarter" idx="33" hasCustomPrompt="1"/>
          </p:nvPr>
        </p:nvSpPr>
        <p:spPr>
          <a:xfrm>
            <a:off x="491941" y="4749040"/>
            <a:ext cx="3188563" cy="480053"/>
          </a:xfrm>
        </p:spPr>
        <p:txBody>
          <a:bodyPr anchor="b">
            <a:noAutofit/>
          </a:bodyPr>
          <a:lstStyle>
            <a:lvl1pPr algn="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2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3006" y="518786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9" name="フリーフォーム 38"/>
          <p:cNvSpPr/>
          <p:nvPr userDrawn="1"/>
        </p:nvSpPr>
        <p:spPr>
          <a:xfrm>
            <a:off x="6744890" y="1726796"/>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フリーフォーム 40"/>
          <p:cNvSpPr/>
          <p:nvPr userDrawn="1"/>
        </p:nvSpPr>
        <p:spPr>
          <a:xfrm rot="9807941">
            <a:off x="8212349" y="3365457"/>
            <a:ext cx="42566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フリーフォーム 42"/>
          <p:cNvSpPr/>
          <p:nvPr userDrawn="1"/>
        </p:nvSpPr>
        <p:spPr>
          <a:xfrm>
            <a:off x="3764366" y="5215467"/>
            <a:ext cx="1780573"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フリーフォーム 43"/>
          <p:cNvSpPr/>
          <p:nvPr userDrawn="1"/>
        </p:nvSpPr>
        <p:spPr>
          <a:xfrm>
            <a:off x="3696646" y="3686630"/>
            <a:ext cx="735455"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フリーフォーム 44"/>
          <p:cNvSpPr/>
          <p:nvPr userDrawn="1"/>
        </p:nvSpPr>
        <p:spPr>
          <a:xfrm>
            <a:off x="3720819"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フリーフォーム 45"/>
          <p:cNvSpPr/>
          <p:nvPr userDrawn="1"/>
        </p:nvSpPr>
        <p:spPr>
          <a:xfrm>
            <a:off x="7994397" y="5176762"/>
            <a:ext cx="638684" cy="127295"/>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7" name="図プレースホルダー 7"/>
          <p:cNvSpPr>
            <a:spLocks noGrp="1"/>
          </p:cNvSpPr>
          <p:nvPr userDrawn="1">
            <p:ph type="pic" sz="quarter" idx="17" hasCustomPrompt="1"/>
          </p:nvPr>
        </p:nvSpPr>
        <p:spPr>
          <a:xfrm>
            <a:off x="5882758" y="1974358"/>
            <a:ext cx="444737" cy="444700"/>
          </a:xfrm>
        </p:spPr>
        <p:txBody>
          <a:bodyPr>
            <a:normAutofit/>
          </a:bodyPr>
          <a:lstStyle>
            <a:lvl1pPr>
              <a:defRPr sz="8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7"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7"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8" y="5191693"/>
            <a:ext cx="444737" cy="444700"/>
          </a:xfrm>
        </p:spPr>
        <p:txBody>
          <a:bodyPr>
            <a:normAutofit/>
          </a:bodyPr>
          <a:lstStyle>
            <a:lvl1pPr>
              <a:defRPr sz="8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3"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3"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5" y="3106057"/>
            <a:ext cx="1901104" cy="1441752"/>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383580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3"/>
            <a:ext cx="5182864" cy="1826111"/>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正方形/長方形 35"/>
          <p:cNvSpPr/>
          <p:nvPr userDrawn="1"/>
        </p:nvSpPr>
        <p:spPr>
          <a:xfrm>
            <a:off x="0" y="1614426"/>
            <a:ext cx="5182864" cy="1826111"/>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25"/>
          <p:cNvSpPr/>
          <p:nvPr userDrawn="1"/>
        </p:nvSpPr>
        <p:spPr>
          <a:xfrm>
            <a:off x="7009136" y="3440523"/>
            <a:ext cx="5182864" cy="1826111"/>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直角三角形 33"/>
          <p:cNvSpPr/>
          <p:nvPr userDrawn="1"/>
        </p:nvSpPr>
        <p:spPr>
          <a:xfrm rot="13500000">
            <a:off x="6476155"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5" name="正方形/長方形 24"/>
          <p:cNvSpPr/>
          <p:nvPr userDrawn="1"/>
        </p:nvSpPr>
        <p:spPr>
          <a:xfrm>
            <a:off x="7009136" y="1614426"/>
            <a:ext cx="5182864" cy="1826111"/>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直角三角形 32"/>
          <p:cNvSpPr/>
          <p:nvPr userDrawn="1"/>
        </p:nvSpPr>
        <p:spPr>
          <a:xfrm rot="13500000">
            <a:off x="6476155"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直角三角形 11"/>
          <p:cNvSpPr/>
          <p:nvPr userDrawn="1"/>
        </p:nvSpPr>
        <p:spPr>
          <a:xfrm rot="13500000">
            <a:off x="4537236" y="3707899"/>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直角三角形 12"/>
          <p:cNvSpPr/>
          <p:nvPr userDrawn="1"/>
        </p:nvSpPr>
        <p:spPr>
          <a:xfrm rot="2700000">
            <a:off x="4537236" y="3707899"/>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テキスト プレースホルダー 18"/>
          <p:cNvSpPr>
            <a:spLocks noGrp="1"/>
          </p:cNvSpPr>
          <p:nvPr>
            <p:ph type="body" sz="quarter" idx="14" hasCustomPrompt="1"/>
          </p:nvPr>
        </p:nvSpPr>
        <p:spPr>
          <a:xfrm>
            <a:off x="4823000"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92"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1"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92"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90" y="1692445"/>
            <a:ext cx="3574404" cy="1670051"/>
          </a:xfrm>
        </p:spPr>
        <p:txBody>
          <a:bodyPr anchor="ctr">
            <a:normAutofit/>
          </a:bodyPr>
          <a:lstStyle>
            <a:lvl1pPr marL="228254" indent="-228254">
              <a:buClr>
                <a:schemeClr val="accent5"/>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67" y="3518553"/>
            <a:ext cx="3574404" cy="1670051"/>
          </a:xfrm>
        </p:spPr>
        <p:txBody>
          <a:bodyPr anchor="ctr">
            <a:normAutofit/>
          </a:bodyPr>
          <a:lstStyle>
            <a:lvl1pPr marL="228254" indent="-228254">
              <a:buClr>
                <a:schemeClr val="accent3"/>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7" y="1692445"/>
            <a:ext cx="3623651" cy="1670051"/>
          </a:xfrm>
        </p:spPr>
        <p:txBody>
          <a:bodyPr anchor="ctr">
            <a:normAutofit/>
          </a:bodyPr>
          <a:lstStyle>
            <a:lvl1pPr marL="228254" indent="-228254">
              <a:buClr>
                <a:schemeClr val="accent1"/>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5" y="3518553"/>
            <a:ext cx="3623651" cy="1670051"/>
          </a:xfrm>
        </p:spPr>
        <p:txBody>
          <a:bodyPr anchor="ctr">
            <a:normAutofit/>
          </a:bodyPr>
          <a:lstStyle>
            <a:lvl1pPr marL="228254" indent="-228254">
              <a:buClr>
                <a:schemeClr val="accent2"/>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1" y="1614426"/>
            <a:ext cx="350759" cy="1826111"/>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4" name="正方形/長方形 53"/>
          <p:cNvSpPr/>
          <p:nvPr userDrawn="1"/>
        </p:nvSpPr>
        <p:spPr>
          <a:xfrm>
            <a:off x="1" y="3440543"/>
            <a:ext cx="350759" cy="1826111"/>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5" name="正方形/長方形 54"/>
          <p:cNvSpPr/>
          <p:nvPr userDrawn="1"/>
        </p:nvSpPr>
        <p:spPr>
          <a:xfrm>
            <a:off x="11841263" y="1614426"/>
            <a:ext cx="350759" cy="1826111"/>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6" name="正方形/長方形 55"/>
          <p:cNvSpPr/>
          <p:nvPr userDrawn="1"/>
        </p:nvSpPr>
        <p:spPr>
          <a:xfrm>
            <a:off x="11841262" y="3440521"/>
            <a:ext cx="350759" cy="1826111"/>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7" name="テキスト プレースホルダー 6"/>
          <p:cNvSpPr>
            <a:spLocks noGrp="1"/>
          </p:cNvSpPr>
          <p:nvPr>
            <p:ph type="body" sz="quarter" idx="22" hasCustomPrompt="1"/>
          </p:nvPr>
        </p:nvSpPr>
        <p:spPr>
          <a:xfrm>
            <a:off x="718937" y="5528338"/>
            <a:ext cx="10801145" cy="6692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75" y="5432328"/>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113171207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ドーナツ 8"/>
          <p:cNvSpPr/>
          <p:nvPr userDrawn="1"/>
        </p:nvSpPr>
        <p:spPr>
          <a:xfrm>
            <a:off x="4175621"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アーチ 6"/>
          <p:cNvSpPr/>
          <p:nvPr userDrawn="1"/>
        </p:nvSpPr>
        <p:spPr>
          <a:xfrm>
            <a:off x="6119716" y="1825776"/>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アーチ 6"/>
          <p:cNvSpPr/>
          <p:nvPr userDrawn="1"/>
        </p:nvSpPr>
        <p:spPr>
          <a:xfrm rot="5400000">
            <a:off x="6015062" y="3670630"/>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アーチ 6"/>
          <p:cNvSpPr/>
          <p:nvPr userDrawn="1"/>
        </p:nvSpPr>
        <p:spPr>
          <a:xfrm rot="10800000">
            <a:off x="4169859" y="3565968"/>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アーチ 6"/>
          <p:cNvSpPr/>
          <p:nvPr userDrawn="1"/>
        </p:nvSpPr>
        <p:spPr>
          <a:xfrm rot="16200000">
            <a:off x="4274697" y="172041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テキスト プレースホルダー 11"/>
          <p:cNvSpPr>
            <a:spLocks noGrp="1"/>
          </p:cNvSpPr>
          <p:nvPr>
            <p:ph type="body" sz="quarter" idx="31" hasCustomPrompt="1"/>
          </p:nvPr>
        </p:nvSpPr>
        <p:spPr>
          <a:xfrm>
            <a:off x="8106418" y="2468373"/>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418" y="1851331"/>
            <a:ext cx="3660724" cy="515469"/>
          </a:xfrm>
        </p:spPr>
        <p:txBody>
          <a:bodyPr anchor="b">
            <a:noAutofit/>
          </a:bodyPr>
          <a:lstStyle>
            <a:lvl1pPr algn="l">
              <a:lnSpc>
                <a:spcPct val="100000"/>
              </a:lnSpc>
              <a:spcBef>
                <a:spcPts val="0"/>
              </a:spcBef>
              <a:defRPr sz="19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418" y="4658618"/>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418" y="4041574"/>
            <a:ext cx="3660724" cy="515469"/>
          </a:xfrm>
        </p:spPr>
        <p:txBody>
          <a:bodyPr anchor="b">
            <a:noAutofit/>
          </a:bodyPr>
          <a:lstStyle>
            <a:lvl1pPr algn="l">
              <a:lnSpc>
                <a:spcPct val="100000"/>
              </a:lnSpc>
              <a:spcBef>
                <a:spcPts val="0"/>
              </a:spcBef>
              <a:defRPr sz="19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98" y="2477743"/>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98" y="1860698"/>
            <a:ext cx="3660724" cy="515469"/>
          </a:xfrm>
        </p:spPr>
        <p:txBody>
          <a:bodyPr anchor="b">
            <a:noAutofit/>
          </a:bodyPr>
          <a:lstStyle>
            <a:lvl1pPr algn="r">
              <a:lnSpc>
                <a:spcPct val="100000"/>
              </a:lnSpc>
              <a:spcBef>
                <a:spcPts val="0"/>
              </a:spcBef>
              <a:defRPr sz="19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98" y="4667969"/>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98" y="4050940"/>
            <a:ext cx="3660724" cy="515469"/>
          </a:xfrm>
        </p:spPr>
        <p:txBody>
          <a:bodyPr anchor="b">
            <a:noAutofit/>
          </a:bodyPr>
          <a:lstStyle>
            <a:lvl1pPr algn="r">
              <a:lnSpc>
                <a:spcPct val="100000"/>
              </a:lnSpc>
              <a:spcBef>
                <a:spcPts val="0"/>
              </a:spcBef>
              <a:defRPr sz="19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35" y="3445427"/>
            <a:ext cx="2850564" cy="515469"/>
          </a:xfrm>
        </p:spPr>
        <p:txBody>
          <a:bodyPr anchor="ctr">
            <a:noAutofit/>
          </a:bodyPr>
          <a:lstStyle>
            <a:lvl1pPr algn="ctr">
              <a:lnSpc>
                <a:spcPct val="120000"/>
              </a:lnSpc>
              <a:defRPr sz="21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0" y="2215290"/>
            <a:ext cx="900179"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7"/>
          <p:cNvSpPr>
            <a:spLocks noGrp="1"/>
          </p:cNvSpPr>
          <p:nvPr>
            <p:ph type="pic" sz="quarter" idx="17" hasCustomPrompt="1"/>
          </p:nvPr>
        </p:nvSpPr>
        <p:spPr>
          <a:xfrm>
            <a:off x="7195999"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25" name="円/楕円 24"/>
          <p:cNvSpPr/>
          <p:nvPr userDrawn="1"/>
        </p:nvSpPr>
        <p:spPr>
          <a:xfrm>
            <a:off x="6966172" y="4458922"/>
            <a:ext cx="900179"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7"/>
          <p:cNvSpPr>
            <a:spLocks noGrp="1"/>
          </p:cNvSpPr>
          <p:nvPr>
            <p:ph type="pic" sz="quarter" idx="40" hasCustomPrompt="1"/>
          </p:nvPr>
        </p:nvSpPr>
        <p:spPr>
          <a:xfrm>
            <a:off x="7198880"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7" name="円/楕円 26"/>
          <p:cNvSpPr/>
          <p:nvPr userDrawn="1"/>
        </p:nvSpPr>
        <p:spPr>
          <a:xfrm>
            <a:off x="4362995" y="4458922"/>
            <a:ext cx="900179"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7"/>
          <p:cNvSpPr>
            <a:spLocks noGrp="1"/>
          </p:cNvSpPr>
          <p:nvPr>
            <p:ph type="pic" sz="quarter" idx="41" hasCustomPrompt="1"/>
          </p:nvPr>
        </p:nvSpPr>
        <p:spPr>
          <a:xfrm>
            <a:off x="4595703"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9" name="円/楕円 28"/>
          <p:cNvSpPr/>
          <p:nvPr userDrawn="1"/>
        </p:nvSpPr>
        <p:spPr>
          <a:xfrm>
            <a:off x="4362995" y="2215290"/>
            <a:ext cx="900179"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図プレースホルダー 7"/>
          <p:cNvSpPr>
            <a:spLocks noGrp="1"/>
          </p:cNvSpPr>
          <p:nvPr>
            <p:ph type="pic" sz="quarter" idx="42" hasCustomPrompt="1"/>
          </p:nvPr>
        </p:nvSpPr>
        <p:spPr>
          <a:xfrm>
            <a:off x="4595703"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31" name="正方形/長方形 30"/>
          <p:cNvSpPr/>
          <p:nvPr userDrawn="1"/>
        </p:nvSpPr>
        <p:spPr>
          <a:xfrm>
            <a:off x="8177146" y="241357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8177146" y="4592064"/>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1849118" y="460606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4" name="正方形/長方形 33"/>
          <p:cNvSpPr/>
          <p:nvPr userDrawn="1"/>
        </p:nvSpPr>
        <p:spPr>
          <a:xfrm>
            <a:off x="1849118" y="2408923"/>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94332850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ドーナツ 7"/>
          <p:cNvSpPr/>
          <p:nvPr userDrawn="1"/>
        </p:nvSpPr>
        <p:spPr>
          <a:xfrm>
            <a:off x="2528625" y="1447543"/>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9" name="ドーナツ 7"/>
          <p:cNvSpPr/>
          <p:nvPr userDrawn="1"/>
        </p:nvSpPr>
        <p:spPr>
          <a:xfrm>
            <a:off x="4736638" y="2156353"/>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ドーナツ 7"/>
          <p:cNvSpPr/>
          <p:nvPr userDrawn="1"/>
        </p:nvSpPr>
        <p:spPr>
          <a:xfrm>
            <a:off x="7454346" y="2977199"/>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ドーナツ 7"/>
          <p:cNvSpPr/>
          <p:nvPr userDrawn="1"/>
        </p:nvSpPr>
        <p:spPr>
          <a:xfrm rot="21318328">
            <a:off x="8803808" y="1317168"/>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ドーナツ 7"/>
          <p:cNvSpPr/>
          <p:nvPr userDrawn="1"/>
        </p:nvSpPr>
        <p:spPr>
          <a:xfrm rot="1061079">
            <a:off x="564650"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ドーナツ 7"/>
          <p:cNvSpPr/>
          <p:nvPr userDrawn="1"/>
        </p:nvSpPr>
        <p:spPr>
          <a:xfrm>
            <a:off x="9790865" y="3233886"/>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ドーナツ 7"/>
          <p:cNvSpPr/>
          <p:nvPr userDrawn="1"/>
        </p:nvSpPr>
        <p:spPr>
          <a:xfrm rot="1442875">
            <a:off x="1208540" y="3242191"/>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5" name="テキスト プレースホルダー 6"/>
          <p:cNvSpPr>
            <a:spLocks noGrp="1"/>
          </p:cNvSpPr>
          <p:nvPr>
            <p:ph type="body" sz="quarter" idx="22" hasCustomPrompt="1"/>
          </p:nvPr>
        </p:nvSpPr>
        <p:spPr>
          <a:xfrm>
            <a:off x="3334756" y="5331725"/>
            <a:ext cx="5527957"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17" name="テキスト プレースホルダー 11"/>
          <p:cNvSpPr>
            <a:spLocks noGrp="1"/>
          </p:cNvSpPr>
          <p:nvPr>
            <p:ph type="body" sz="quarter" idx="32" hasCustomPrompt="1"/>
          </p:nvPr>
        </p:nvSpPr>
        <p:spPr>
          <a:xfrm>
            <a:off x="5240119" y="3275111"/>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4" y="2306746"/>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4"/>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801" y="2306746"/>
            <a:ext cx="1311441" cy="515469"/>
          </a:xfrm>
        </p:spPr>
        <p:txBody>
          <a:bodyPr anchor="ctr">
            <a:noAutofit/>
          </a:bodyPr>
          <a:lstStyle>
            <a:lvl1pPr algn="ctr">
              <a:lnSpc>
                <a:spcPct val="100000"/>
              </a:lnSpc>
              <a:spcBef>
                <a:spcPts val="0"/>
              </a:spcBef>
              <a:defRPr sz="13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601" y="3692502"/>
            <a:ext cx="1311441" cy="515469"/>
          </a:xfrm>
        </p:spPr>
        <p:txBody>
          <a:bodyPr anchor="ctr">
            <a:noAutofit/>
          </a:bodyPr>
          <a:lstStyle>
            <a:lvl1pPr algn="ctr">
              <a:lnSpc>
                <a:spcPct val="100000"/>
              </a:lnSpc>
              <a:spcBef>
                <a:spcPts val="0"/>
              </a:spcBef>
              <a:defRPr sz="13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42"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8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898068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59"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円/楕円 23"/>
          <p:cNvSpPr/>
          <p:nvPr userDrawn="1"/>
        </p:nvSpPr>
        <p:spPr>
          <a:xfrm>
            <a:off x="95246" y="1845942"/>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720123" y="2062245"/>
            <a:ext cx="2750696"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9" name="円/楕円 8"/>
          <p:cNvSpPr/>
          <p:nvPr userDrawn="1"/>
        </p:nvSpPr>
        <p:spPr>
          <a:xfrm>
            <a:off x="2749638"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1877344" y="3393630"/>
            <a:ext cx="1744587"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円/楕円 11"/>
          <p:cNvSpPr/>
          <p:nvPr userDrawn="1"/>
        </p:nvSpPr>
        <p:spPr>
          <a:xfrm>
            <a:off x="492051" y="2189239"/>
            <a:ext cx="1744587"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円/楕円 12"/>
          <p:cNvSpPr/>
          <p:nvPr userDrawn="1"/>
        </p:nvSpPr>
        <p:spPr>
          <a:xfrm>
            <a:off x="10109041" y="3013541"/>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円/楕円 13"/>
          <p:cNvSpPr/>
          <p:nvPr userDrawn="1"/>
        </p:nvSpPr>
        <p:spPr>
          <a:xfrm>
            <a:off x="8541947" y="1632587"/>
            <a:ext cx="2014029" cy="201385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円/楕円 14"/>
          <p:cNvSpPr/>
          <p:nvPr userDrawn="1"/>
        </p:nvSpPr>
        <p:spPr>
          <a:xfrm>
            <a:off x="285149" y="3505098"/>
            <a:ext cx="866321" cy="866247"/>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6" name="円/楕円 15"/>
          <p:cNvSpPr/>
          <p:nvPr userDrawn="1"/>
        </p:nvSpPr>
        <p:spPr>
          <a:xfrm>
            <a:off x="4081877" y="3938223"/>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8" name="円/楕円 17"/>
          <p:cNvSpPr/>
          <p:nvPr userDrawn="1"/>
        </p:nvSpPr>
        <p:spPr>
          <a:xfrm>
            <a:off x="7833415" y="1929367"/>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円/楕円 18"/>
          <p:cNvSpPr/>
          <p:nvPr userDrawn="1"/>
        </p:nvSpPr>
        <p:spPr>
          <a:xfrm>
            <a:off x="11083398"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円/楕円 19"/>
          <p:cNvSpPr/>
          <p:nvPr userDrawn="1"/>
        </p:nvSpPr>
        <p:spPr>
          <a:xfrm>
            <a:off x="11340974" y="1539214"/>
            <a:ext cx="549847"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円/楕円 20"/>
          <p:cNvSpPr/>
          <p:nvPr userDrawn="1"/>
        </p:nvSpPr>
        <p:spPr>
          <a:xfrm>
            <a:off x="9548982" y="4446208"/>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円/楕円 22"/>
          <p:cNvSpPr/>
          <p:nvPr userDrawn="1"/>
        </p:nvSpPr>
        <p:spPr>
          <a:xfrm>
            <a:off x="7470818" y="2561029"/>
            <a:ext cx="452541" cy="45250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円/楕円 24"/>
          <p:cNvSpPr/>
          <p:nvPr userDrawn="1"/>
        </p:nvSpPr>
        <p:spPr>
          <a:xfrm>
            <a:off x="2375224" y="2312542"/>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円/楕円 25"/>
          <p:cNvSpPr/>
          <p:nvPr userDrawn="1"/>
        </p:nvSpPr>
        <p:spPr>
          <a:xfrm>
            <a:off x="9222271" y="3982006"/>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円/楕円 26"/>
          <p:cNvSpPr/>
          <p:nvPr userDrawn="1"/>
        </p:nvSpPr>
        <p:spPr>
          <a:xfrm>
            <a:off x="1612478"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11"/>
          <p:cNvSpPr>
            <a:spLocks noGrp="1"/>
          </p:cNvSpPr>
          <p:nvPr>
            <p:ph type="body" sz="quarter" idx="32" hasCustomPrompt="1"/>
          </p:nvPr>
        </p:nvSpPr>
        <p:spPr>
          <a:xfrm>
            <a:off x="5239599" y="2721926"/>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26" y="3151710"/>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9"/>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3" y="2492015"/>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82" y="379307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1" y="2361642"/>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5"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3" y="5331725"/>
            <a:ext cx="9783595"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1192828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518413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5199297"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spTree>
    <p:extLst>
      <p:ext uri="{BB962C8B-B14F-4D97-AF65-F5344CB8AC3E}">
        <p14:creationId xmlns:p14="http://schemas.microsoft.com/office/powerpoint/2010/main" val="11840521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827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052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extLst>
      <p:ext uri="{BB962C8B-B14F-4D97-AF65-F5344CB8AC3E}">
        <p14:creationId xmlns:p14="http://schemas.microsoft.com/office/powerpoint/2010/main" val="27367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extLst>
      <p:ext uri="{BB962C8B-B14F-4D97-AF65-F5344CB8AC3E}">
        <p14:creationId xmlns:p14="http://schemas.microsoft.com/office/powerpoint/2010/main" val="38790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2.jpeg"/><Relationship Id="rId5" Type="http://schemas.openxmlformats.org/officeDocument/2006/relationships/theme" Target="../theme/theme10.xml"/><Relationship Id="rId4" Type="http://schemas.openxmlformats.org/officeDocument/2006/relationships/slideLayout" Target="../slideLayouts/slideLayout7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eg"/><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eg"/><Relationship Id="rId5" Type="http://schemas.openxmlformats.org/officeDocument/2006/relationships/theme" Target="../theme/theme5.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theme" Target="../theme/theme6.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theme" Target="../theme/theme9.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9322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extLst>
      <p:ext uri="{BB962C8B-B14F-4D97-AF65-F5344CB8AC3E}">
        <p14:creationId xmlns:p14="http://schemas.microsoft.com/office/powerpoint/2010/main" val="15791291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5951929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1"/>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プレースホルダー 1"/>
          <p:cNvSpPr>
            <a:spLocks noGrp="1"/>
          </p:cNvSpPr>
          <p:nvPr>
            <p:ph type="title"/>
          </p:nvPr>
        </p:nvSpPr>
        <p:spPr>
          <a:xfrm>
            <a:off x="2048599" y="164638"/>
            <a:ext cx="9567208" cy="802101"/>
          </a:xfrm>
          <a:prstGeom prst="rect">
            <a:avLst/>
          </a:prstGeom>
        </p:spPr>
        <p:txBody>
          <a:bodyPr vert="horz" lIns="108688" tIns="54344" rIns="108688" bIns="54344"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3"/>
            <a:ext cx="10972800" cy="4525964"/>
          </a:xfrm>
          <a:prstGeom prst="rect">
            <a:avLst/>
          </a:prstGeom>
        </p:spPr>
        <p:txBody>
          <a:bodyPr vert="horz" lIns="108688" tIns="54344" rIns="108688" bIns="543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6" y="6309239"/>
            <a:ext cx="3860800" cy="365125"/>
          </a:xfrm>
          <a:prstGeom prst="rect">
            <a:avLst/>
          </a:prstGeom>
        </p:spPr>
        <p:txBody>
          <a:bodyPr vert="horz" lIns="108688" tIns="54344" rIns="108688" bIns="54344" rtlCol="0" anchor="ctr"/>
          <a:lstStyle>
            <a:lvl1pPr algn="r">
              <a:defRPr sz="1300">
                <a:solidFill>
                  <a:schemeClr val="tx1">
                    <a:tint val="75000"/>
                  </a:schemeClr>
                </a:solidFill>
                <a:latin typeface="+mj-lt"/>
              </a:defRPr>
            </a:lvl1pPr>
          </a:lstStyle>
          <a:p>
            <a:pPr defTabSz="1086855" eaLnBrk="1" fontAlgn="auto" hangingPunct="1">
              <a:spcBef>
                <a:spcPts val="0"/>
              </a:spcBef>
              <a:spcAft>
                <a:spcPts val="0"/>
              </a:spcAft>
            </a:pPr>
            <a:r>
              <a:rPr kumimoji="1" lang="en-US" altLang="ja-JP" smtClean="0">
                <a:solidFill>
                  <a:srgbClr val="1C1C1C">
                    <a:tint val="75000"/>
                  </a:srgbClr>
                </a:solidFill>
              </a:rPr>
              <a:t>The Power of PowerPoint | thepopp.com</a:t>
            </a:r>
            <a:endParaRPr kumimoji="1" lang="ja-JP" altLang="en-US" dirty="0">
              <a:solidFill>
                <a:srgbClr val="1C1C1C">
                  <a:tint val="75000"/>
                </a:srgbClr>
              </a:solidFill>
            </a:endParaRPr>
          </a:p>
        </p:txBody>
      </p:sp>
      <p:sp>
        <p:nvSpPr>
          <p:cNvPr id="13" name="円/楕円 12"/>
          <p:cNvSpPr/>
          <p:nvPr/>
        </p:nvSpPr>
        <p:spPr>
          <a:xfrm>
            <a:off x="1555555"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p:nvSpPr>
        <p:spPr>
          <a:xfrm>
            <a:off x="31617" y="1"/>
            <a:ext cx="912180" cy="681271"/>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p:nvSpPr>
        <p:spPr>
          <a:xfrm>
            <a:off x="681975"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p:nvSpPr>
        <p:spPr>
          <a:xfrm>
            <a:off x="1207850" y="149091"/>
            <a:ext cx="661953" cy="661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p:nvSpPr>
        <p:spPr>
          <a:xfrm>
            <a:off x="11022059" y="6100251"/>
            <a:ext cx="289591" cy="2895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p:nvSpPr>
        <p:spPr>
          <a:xfrm>
            <a:off x="11435126" y="6111048"/>
            <a:ext cx="720143"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p:nvSpPr>
        <p:spPr>
          <a:xfrm>
            <a:off x="10860586" y="6469495"/>
            <a:ext cx="480095" cy="388507"/>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スライド番号プレースホルダー 5"/>
          <p:cNvSpPr>
            <a:spLocks noGrp="1"/>
          </p:cNvSpPr>
          <p:nvPr>
            <p:ph type="sldNum" sz="quarter" idx="4"/>
          </p:nvPr>
        </p:nvSpPr>
        <p:spPr>
          <a:xfrm>
            <a:off x="11435126" y="6288526"/>
            <a:ext cx="720143" cy="365125"/>
          </a:xfrm>
          <a:prstGeom prst="rect">
            <a:avLst/>
          </a:prstGeom>
        </p:spPr>
        <p:txBody>
          <a:bodyPr vert="horz" lIns="108688" tIns="54344" rIns="108688" bIns="54344" rtlCol="0" anchor="ctr"/>
          <a:lstStyle>
            <a:lvl1pPr algn="ctr">
              <a:defRPr sz="1900">
                <a:solidFill>
                  <a:schemeClr val="bg1"/>
                </a:solidFill>
              </a:defRPr>
            </a:lvl1pPr>
          </a:lstStyle>
          <a:p>
            <a:pPr defTabSz="1086855" eaLnBrk="1" fontAlgn="auto" hangingPunct="1">
              <a:spcBef>
                <a:spcPts val="0"/>
              </a:spcBef>
              <a:spcAft>
                <a:spcPts val="0"/>
              </a:spcAft>
            </a:pPr>
            <a:fld id="{E6459DFB-86F3-43FA-8567-2EA6E426AE90}" type="slidenum">
              <a:rPr kumimoji="1" lang="ja-JP" altLang="en-US" smtClean="0">
                <a:solidFill>
                  <a:prstClr val="white"/>
                </a:solidFill>
                <a:latin typeface="Open Sans"/>
              </a:rPr>
              <a:pPr defTabSz="1086855" eaLnBrk="1" fontAlgn="auto" hangingPunct="1">
                <a:spcBef>
                  <a:spcPts val="0"/>
                </a:spcBef>
                <a:spcAft>
                  <a:spcPts val="0"/>
                </a:spcAft>
              </a:pPr>
              <a:t>‹Nº›</a:t>
            </a:fld>
            <a:endParaRPr kumimoji="1" lang="ja-JP" altLang="en-US">
              <a:solidFill>
                <a:prstClr val="white"/>
              </a:solidFill>
              <a:latin typeface="Open Sans"/>
            </a:endParaRPr>
          </a:p>
        </p:txBody>
      </p:sp>
    </p:spTree>
    <p:extLst>
      <p:ext uri="{BB962C8B-B14F-4D97-AF65-F5344CB8AC3E}">
        <p14:creationId xmlns:p14="http://schemas.microsoft.com/office/powerpoint/2010/main" val="40785998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hf hdr="0" dt="0"/>
  <p:txStyles>
    <p:titleStyle>
      <a:lvl1pPr algn="l" defTabSz="1086855"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6855"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3066" indent="-339649" algn="l" defTabSz="1086855" rtl="0" eaLnBrk="1" latinLnBrk="0" hangingPunct="1">
        <a:spcBef>
          <a:spcPct val="20000"/>
        </a:spcBef>
        <a:buFont typeface="Arial" panose="020B0604020202020204" pitchFamily="34" charset="0"/>
        <a:buChar char="–"/>
        <a:defRPr kumimoji="1" sz="3300" kern="1200">
          <a:solidFill>
            <a:schemeClr val="tx1"/>
          </a:solidFill>
          <a:latin typeface="+mn-lt"/>
          <a:ea typeface="+mn-ea"/>
          <a:cs typeface="+mn-cs"/>
        </a:defRPr>
      </a:lvl2pPr>
      <a:lvl3pPr marL="1358554" indent="-271719" algn="l" defTabSz="1086855" rtl="0" eaLnBrk="1" latinLnBrk="0" hangingPunct="1">
        <a:spcBef>
          <a:spcPct val="20000"/>
        </a:spcBef>
        <a:buFont typeface="Arial" panose="020B0604020202020204" pitchFamily="34" charset="0"/>
        <a:buChar char="•"/>
        <a:defRPr kumimoji="1" sz="2900" kern="1200">
          <a:solidFill>
            <a:schemeClr val="tx1"/>
          </a:solidFill>
          <a:latin typeface="+mn-lt"/>
          <a:ea typeface="+mn-ea"/>
          <a:cs typeface="+mn-cs"/>
        </a:defRPr>
      </a:lvl3pPr>
      <a:lvl4pPr marL="190197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5408"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88825"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224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7566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1908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6855" rtl="0" eaLnBrk="1" latinLnBrk="0" hangingPunct="1">
        <a:defRPr kumimoji="1" sz="2100" kern="1200">
          <a:solidFill>
            <a:schemeClr val="tx1"/>
          </a:solidFill>
          <a:latin typeface="+mn-lt"/>
          <a:ea typeface="+mn-ea"/>
          <a:cs typeface="+mn-cs"/>
        </a:defRPr>
      </a:lvl1pPr>
      <a:lvl2pPr marL="543417" algn="l" defTabSz="1086855" rtl="0" eaLnBrk="1" latinLnBrk="0" hangingPunct="1">
        <a:defRPr kumimoji="1" sz="2100" kern="1200">
          <a:solidFill>
            <a:schemeClr val="tx1"/>
          </a:solidFill>
          <a:latin typeface="+mn-lt"/>
          <a:ea typeface="+mn-ea"/>
          <a:cs typeface="+mn-cs"/>
        </a:defRPr>
      </a:lvl2pPr>
      <a:lvl3pPr marL="1086855" algn="l" defTabSz="1086855" rtl="0" eaLnBrk="1" latinLnBrk="0" hangingPunct="1">
        <a:defRPr kumimoji="1" sz="2100" kern="1200">
          <a:solidFill>
            <a:schemeClr val="tx1"/>
          </a:solidFill>
          <a:latin typeface="+mn-lt"/>
          <a:ea typeface="+mn-ea"/>
          <a:cs typeface="+mn-cs"/>
        </a:defRPr>
      </a:lvl3pPr>
      <a:lvl4pPr marL="1630273" algn="l" defTabSz="1086855" rtl="0" eaLnBrk="1" latinLnBrk="0" hangingPunct="1">
        <a:defRPr kumimoji="1" sz="2100" kern="1200">
          <a:solidFill>
            <a:schemeClr val="tx1"/>
          </a:solidFill>
          <a:latin typeface="+mn-lt"/>
          <a:ea typeface="+mn-ea"/>
          <a:cs typeface="+mn-cs"/>
        </a:defRPr>
      </a:lvl4pPr>
      <a:lvl5pPr marL="2173690" algn="l" defTabSz="1086855" rtl="0" eaLnBrk="1" latinLnBrk="0" hangingPunct="1">
        <a:defRPr kumimoji="1" sz="2100" kern="1200">
          <a:solidFill>
            <a:schemeClr val="tx1"/>
          </a:solidFill>
          <a:latin typeface="+mn-lt"/>
          <a:ea typeface="+mn-ea"/>
          <a:cs typeface="+mn-cs"/>
        </a:defRPr>
      </a:lvl5pPr>
      <a:lvl6pPr marL="2717107" algn="l" defTabSz="1086855" rtl="0" eaLnBrk="1" latinLnBrk="0" hangingPunct="1">
        <a:defRPr kumimoji="1" sz="2100" kern="1200">
          <a:solidFill>
            <a:schemeClr val="tx1"/>
          </a:solidFill>
          <a:latin typeface="+mn-lt"/>
          <a:ea typeface="+mn-ea"/>
          <a:cs typeface="+mn-cs"/>
        </a:defRPr>
      </a:lvl6pPr>
      <a:lvl7pPr marL="3260534" algn="l" defTabSz="1086855" rtl="0" eaLnBrk="1" latinLnBrk="0" hangingPunct="1">
        <a:defRPr kumimoji="1" sz="2100" kern="1200">
          <a:solidFill>
            <a:schemeClr val="tx1"/>
          </a:solidFill>
          <a:latin typeface="+mn-lt"/>
          <a:ea typeface="+mn-ea"/>
          <a:cs typeface="+mn-cs"/>
        </a:defRPr>
      </a:lvl7pPr>
      <a:lvl8pPr marL="3803961" algn="l" defTabSz="1086855" rtl="0" eaLnBrk="1" latinLnBrk="0" hangingPunct="1">
        <a:defRPr kumimoji="1" sz="2100" kern="1200">
          <a:solidFill>
            <a:schemeClr val="tx1"/>
          </a:solidFill>
          <a:latin typeface="+mn-lt"/>
          <a:ea typeface="+mn-ea"/>
          <a:cs typeface="+mn-cs"/>
        </a:defRPr>
      </a:lvl8pPr>
      <a:lvl9pPr marL="4347379" algn="l" defTabSz="1086855" rtl="0" eaLnBrk="1" latinLnBrk="0" hangingPunct="1">
        <a:defRPr kumimoji="1"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1465016"/>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ESTUDIANTES:</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MARCOS ANTONIO MARTINEZ VASQUEZ</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BORIS RICARDO MIRANDA AYALA</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EUNICE ABIGAIL PINEDA HENRÍQUEZ</a:t>
            </a: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1" y="2258922"/>
            <a:ext cx="7044744" cy="113877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700" dirty="0">
                <a:solidFill>
                  <a:prstClr val="white"/>
                </a:solidFill>
                <a:latin typeface="YouYuan"/>
                <a:ea typeface="Microsoft YaHei" panose="020B0503020204020204" pitchFamily="34" charset="-122"/>
              </a:rPr>
              <a:t>SISTEMA INFORMÁTICO EN AMBIENTE WEB PARA LA GESTIÓN DE RESERVA DE PAQUETES TURÍSTICOS Y ASESORÍA MIGRATORIA EN LA AGENCIA DE VIAJES MARTÍNEZ TRAVEL &amp; TOURS DEL MUNICIPIO DE SAN VICENTE.</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250634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430852"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903664"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 y="6426000"/>
            <a:ext cx="5428433"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704230"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49" name="任意多边形 13"/>
          <p:cNvSpPr/>
          <p:nvPr/>
        </p:nvSpPr>
        <p:spPr>
          <a:xfrm flipH="1">
            <a:off x="6085658" y="3600595"/>
            <a:ext cx="503238" cy="1152525"/>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mn-lt"/>
              <a:ea typeface="+mn-ea"/>
              <a:cs typeface="+mn-cs"/>
            </a:endParaRPr>
          </a:p>
        </p:txBody>
      </p:sp>
      <p:sp>
        <p:nvSpPr>
          <p:cNvPr id="50" name="Freeform 7"/>
          <p:cNvSpPr/>
          <p:nvPr/>
        </p:nvSpPr>
        <p:spPr bwMode="auto">
          <a:xfrm>
            <a:off x="5428433" y="4422920"/>
            <a:ext cx="3284538" cy="91916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51" name="Freeform 7"/>
          <p:cNvSpPr/>
          <p:nvPr/>
        </p:nvSpPr>
        <p:spPr bwMode="auto">
          <a:xfrm>
            <a:off x="5428433" y="4422920"/>
            <a:ext cx="3284538" cy="67151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任意多边形 11"/>
          <p:cNvSpPr/>
          <p:nvPr/>
        </p:nvSpPr>
        <p:spPr>
          <a:xfrm>
            <a:off x="8203383" y="4837258"/>
            <a:ext cx="227013" cy="371475"/>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文本框 24"/>
          <p:cNvSpPr txBox="1"/>
          <p:nvPr/>
        </p:nvSpPr>
        <p:spPr>
          <a:xfrm>
            <a:off x="6738121" y="2965362"/>
            <a:ext cx="4720454" cy="14927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Clientes (1000 al año aproximadamente): Quienes interactuarán con el sistema constantemente, ya que algunos clientes viajan internacionalmente hasta 3 veces al año, asisten a excursiones nacionales, además de hacer o recibir envíos por cargo </a:t>
            </a:r>
            <a:r>
              <a:rPr lang="es-ES" altLang="zh-CN" sz="1400" dirty="0" smtClean="0">
                <a:solidFill>
                  <a:schemeClr val="tx1">
                    <a:lumMod val="65000"/>
                    <a:lumOff val="35000"/>
                  </a:schemeClr>
                </a:solidFill>
                <a:ea typeface="幼圆" pitchFamily="49" charset="-122"/>
              </a:rPr>
              <a:t>expreso.</a:t>
            </a:r>
            <a:endParaRPr lang="es-ES" altLang="zh-CN" sz="1400" dirty="0">
              <a:solidFill>
                <a:schemeClr val="tx1">
                  <a:lumMod val="65000"/>
                  <a:lumOff val="35000"/>
                </a:schemeClr>
              </a:solidFill>
              <a:ea typeface="幼圆" pitchFamily="49" charset="-122"/>
            </a:endParaRPr>
          </a:p>
        </p:txBody>
      </p:sp>
      <p:sp>
        <p:nvSpPr>
          <p:cNvPr id="54" name="TextBox 11"/>
          <p:cNvSpPr txBox="1">
            <a:spLocks noChangeArrowheads="1"/>
          </p:cNvSpPr>
          <p:nvPr/>
        </p:nvSpPr>
        <p:spPr bwMode="auto">
          <a:xfrm flipH="1">
            <a:off x="6738121" y="2716961"/>
            <a:ext cx="2621198"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smtClean="0">
                <a:solidFill>
                  <a:srgbClr val="0070C0"/>
                </a:solidFill>
                <a:latin typeface="Microsoft YaHei" panose="020B0503020204020204" pitchFamily="34" charset="-122"/>
                <a:ea typeface="Microsoft YaHei" panose="020B0503020204020204" pitchFamily="34" charset="-122"/>
              </a:rPr>
              <a:t>Indirectos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pic>
        <p:nvPicPr>
          <p:cNvPr id="16" name="1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 y="0"/>
            <a:ext cx="5434766" cy="6426000"/>
          </a:xfrm>
          <a:prstGeom prst="rect">
            <a:avLst/>
          </a:prstGeom>
        </p:spPr>
      </p:pic>
      <p:sp>
        <p:nvSpPr>
          <p:cNvPr id="22" name="矩形"/>
          <p:cNvSpPr/>
          <p:nvPr/>
        </p:nvSpPr>
        <p:spPr>
          <a:xfrm>
            <a:off x="128789" y="113458"/>
            <a:ext cx="5151549"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650051" y="1265072"/>
            <a:ext cx="4044258" cy="5459187"/>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El estado del arte permite determinar cómo ha sido abordado el tema para servir como referencia frente a lo que ya está hecho y lo que falta por hacer. El área de conocimiento de las agencias de viaje y gestión de paquetes turísticos es un tema que ha tomado popularidad en el mercado. </a:t>
            </a:r>
            <a:endParaRPr lang="es-ES" altLang="zh-CN" sz="1150" spc="150" dirty="0" smtClean="0">
              <a:solidFill>
                <a:prstClr val="white"/>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H</a:t>
            </a:r>
            <a:r>
              <a:rPr lang="es-ES" altLang="zh-CN" sz="1150" spc="150" dirty="0" smtClean="0">
                <a:solidFill>
                  <a:prstClr val="white"/>
                </a:solidFill>
                <a:latin typeface="微软雅黑"/>
                <a:ea typeface="微软雅黑"/>
                <a:sym typeface="+mn-ea"/>
              </a:rPr>
              <a:t>ace </a:t>
            </a:r>
            <a:r>
              <a:rPr lang="es-ES" altLang="zh-CN" sz="1150" spc="150" dirty="0">
                <a:solidFill>
                  <a:prstClr val="white"/>
                </a:solidFill>
                <a:latin typeface="微软雅黑"/>
                <a:ea typeface="微软雅黑"/>
                <a:sym typeface="+mn-ea"/>
              </a:rPr>
              <a:t>25 años en San Salvador, El Salvador, Centro América; nació una empresa que tuvo por visión llevar a los salvadoreños a mostrarles el mundo, ofreciendo servicios.  </a:t>
            </a:r>
          </a:p>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De esa manera nació la </a:t>
            </a:r>
            <a:r>
              <a:rPr lang="es-ES" altLang="zh-CN" sz="1150" spc="150" dirty="0" smtClean="0">
                <a:solidFill>
                  <a:prstClr val="white"/>
                </a:solidFill>
                <a:latin typeface="微软雅黑"/>
                <a:ea typeface="微软雅黑"/>
                <a:sym typeface="+mn-ea"/>
              </a:rPr>
              <a:t>Agencia </a:t>
            </a:r>
            <a:r>
              <a:rPr lang="es-ES" altLang="zh-CN" sz="1150" spc="150" dirty="0">
                <a:solidFill>
                  <a:prstClr val="white"/>
                </a:solidFill>
                <a:latin typeface="微软雅黑"/>
                <a:ea typeface="微软雅黑"/>
                <a:sym typeface="+mn-ea"/>
              </a:rPr>
              <a:t>de </a:t>
            </a:r>
            <a:r>
              <a:rPr lang="es-ES" altLang="zh-CN" sz="1150" spc="150" dirty="0">
                <a:solidFill>
                  <a:prstClr val="white"/>
                </a:solidFill>
                <a:latin typeface="微软雅黑"/>
                <a:ea typeface="微软雅黑"/>
                <a:sym typeface="+mn-ea"/>
              </a:rPr>
              <a:t>V</a:t>
            </a:r>
            <a:r>
              <a:rPr lang="es-ES" altLang="zh-CN" sz="1150" spc="150" dirty="0" smtClean="0">
                <a:solidFill>
                  <a:prstClr val="white"/>
                </a:solidFill>
                <a:latin typeface="微软雅黑"/>
                <a:ea typeface="微软雅黑"/>
                <a:sym typeface="+mn-ea"/>
              </a:rPr>
              <a:t>iajes </a:t>
            </a:r>
            <a:r>
              <a:rPr lang="es-ES" altLang="zh-CN" sz="1150" spc="150" dirty="0">
                <a:solidFill>
                  <a:prstClr val="white"/>
                </a:solidFill>
                <a:latin typeface="微软雅黑"/>
                <a:ea typeface="微软雅黑"/>
                <a:sym typeface="+mn-ea"/>
              </a:rPr>
              <a:t>INTEL TOURS, exportando turismo desde El Salvador a nivel internacional, ofreciendo productos y servicios de boletos de avión, cruceros, excursiones a Estados Unidos, México, Europa, El Medio Oriente y Sudamérica.</a:t>
            </a:r>
          </a:p>
          <a:p>
            <a:pPr algn="just" defTabSz="914400" eaLnBrk="1" fontAlgn="auto" hangingPunct="1">
              <a:lnSpc>
                <a:spcPct val="150000"/>
              </a:lnSpc>
              <a:spcBef>
                <a:spcPts val="0"/>
              </a:spcBef>
              <a:spcAft>
                <a:spcPts val="0"/>
              </a:spcAft>
            </a:pP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30857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446277" y="75292"/>
            <a:ext cx="2529988" cy="1323439"/>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ESTADO </a:t>
            </a:r>
          </a:p>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DEL ARTE</a:t>
            </a:r>
            <a:endParaRPr lang="en-US" altLang="zh-CN" sz="4800" b="1" spc="250" dirty="0">
              <a:solidFill>
                <a:prstClr val="white"/>
              </a:solidFill>
              <a:latin typeface="微软雅黑"/>
              <a:ea typeface="微软雅黑"/>
              <a:sym typeface="+mn-ea"/>
            </a:endParaRPr>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753" r="1115" b="6250"/>
          <a:stretch/>
        </p:blipFill>
        <p:spPr bwMode="auto">
          <a:xfrm>
            <a:off x="342041" y="458573"/>
            <a:ext cx="4322396" cy="2555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878" y="3353941"/>
            <a:ext cx="5871548" cy="2861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56756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889679" y="1493451"/>
            <a:ext cx="3589867" cy="4901726"/>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400" spc="150" dirty="0">
                <a:solidFill>
                  <a:prstClr val="white"/>
                </a:solidFill>
                <a:latin typeface="微软雅黑"/>
                <a:ea typeface="微软雅黑"/>
                <a:sym typeface="+mn-ea"/>
              </a:rPr>
              <a:t>El sistema informático creará una propuesta que sirva para mejorar sus procesos en mercadeo y venta logrando mejor rentabilidad, además de ofrecer un canal de comunicación en tiempo real entre la administración con los usuarios, para que reciban notificaciones sobre todos los paquetes turísticos y promociones vigentes, con el objetivo de aumentar el flujo de personas que contratan los servicios de la empresa.</a:t>
            </a: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476005"/>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731020" y="565888"/>
            <a:ext cx="3960507" cy="707886"/>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JUSTIFICACIÓN</a:t>
            </a:r>
            <a:endParaRPr lang="en-US" altLang="zh-CN" sz="4500" b="1" spc="250" dirty="0">
              <a:solidFill>
                <a:prstClr val="white"/>
              </a:solidFill>
              <a:latin typeface="微软雅黑"/>
              <a:ea typeface="微软雅黑"/>
              <a:sym typeface="+mn-ea"/>
            </a:endParaRPr>
          </a:p>
        </p:txBody>
      </p:sp>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b="16996"/>
          <a:stretch/>
        </p:blipFill>
        <p:spPr>
          <a:xfrm>
            <a:off x="577831" y="1365161"/>
            <a:ext cx="6417597" cy="4161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694142" y="2124234"/>
            <a:ext cx="4073102" cy="1200329"/>
          </a:xfrm>
          <a:prstGeom prst="rect">
            <a:avLst/>
          </a:prstGeom>
        </p:spPr>
        <p:txBody>
          <a:bodyPr wrap="none">
            <a:spAutoFit/>
          </a:bodyPr>
          <a:lstStyle/>
          <a:p>
            <a:pPr algn="ctr" defTabSz="914400" eaLnBrk="1" fontAlgn="auto" hangingPunct="1">
              <a:spcBef>
                <a:spcPts val="0"/>
              </a:spcBef>
              <a:spcAft>
                <a:spcPts val="0"/>
              </a:spcAft>
            </a:pPr>
            <a:r>
              <a:rPr lang="en-US" altLang="zh-CN" sz="3600" dirty="0">
                <a:solidFill>
                  <a:prstClr val="white"/>
                </a:solidFill>
                <a:latin typeface="微软雅黑"/>
                <a:ea typeface="微软雅黑"/>
                <a:sym typeface="+mn-ea"/>
              </a:rPr>
              <a:t>ENFOQUE DEL </a:t>
            </a:r>
            <a:endParaRPr lang="en-US" altLang="zh-CN" sz="3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3600" dirty="0" smtClean="0">
                <a:solidFill>
                  <a:prstClr val="white"/>
                </a:solidFill>
                <a:latin typeface="微软雅黑"/>
                <a:ea typeface="微软雅黑"/>
                <a:sym typeface="+mn-ea"/>
              </a:rPr>
              <a:t>SISTEMA </a:t>
            </a:r>
            <a:r>
              <a:rPr lang="en-US" altLang="zh-CN" sz="3600" dirty="0">
                <a:solidFill>
                  <a:prstClr val="white"/>
                </a:solidFill>
                <a:latin typeface="微软雅黑"/>
                <a:ea typeface="微软雅黑"/>
                <a:sym typeface="+mn-ea"/>
              </a:rPr>
              <a:t>ACTUAL</a:t>
            </a:r>
            <a:endParaRPr lang="en-US" altLang="zh-CN" sz="3600" b="1" spc="250" dirty="0">
              <a:solidFill>
                <a:prstClr val="white"/>
              </a:solidFill>
              <a:latin typeface="微软雅黑"/>
              <a:ea typeface="微软雅黑"/>
              <a:sym typeface="+mn-ea"/>
            </a:endParaRPr>
          </a:p>
        </p:txBody>
      </p:sp>
      <p:pic>
        <p:nvPicPr>
          <p:cNvPr id="9" name="Marcador de contenido 3"/>
          <p:cNvPicPr>
            <a:picLocks/>
          </p:cNvPicPr>
          <p:nvPr/>
        </p:nvPicPr>
        <p:blipFill rotWithShape="1">
          <a:blip r:embed="rId4"/>
          <a:srcRect l="19771" t="17988" r="20619" b="8977"/>
          <a:stretch/>
        </p:blipFill>
        <p:spPr bwMode="auto">
          <a:xfrm>
            <a:off x="826981" y="1105817"/>
            <a:ext cx="6513975" cy="464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24016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46" y="1571223"/>
            <a:ext cx="7431110" cy="383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PROBLEMAS</a:t>
            </a:r>
            <a:endParaRPr lang="en-US" altLang="zh-CN" sz="3200" dirty="0" smtClean="0">
              <a:solidFill>
                <a:prstClr val="white"/>
              </a:solidFill>
              <a:latin typeface="微软雅黑"/>
              <a:ea typeface="微软雅黑"/>
              <a:sym typeface="+mn-ea"/>
            </a:endParaRPr>
          </a:p>
        </p:txBody>
      </p:sp>
    </p:spTree>
    <p:extLst>
      <p:ext uri="{BB962C8B-B14F-4D97-AF65-F5344CB8AC3E}">
        <p14:creationId xmlns:p14="http://schemas.microsoft.com/office/powerpoint/2010/main" val="3669357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OBJETIVOS</a:t>
            </a:r>
            <a:endParaRPr lang="en-US" altLang="zh-CN" sz="3200" dirty="0" smtClean="0">
              <a:solidFill>
                <a:prstClr val="white"/>
              </a:solidFill>
              <a:latin typeface="微软雅黑"/>
              <a:ea typeface="微软雅黑"/>
              <a:sym typeface="+mn-ea"/>
            </a:endParaRPr>
          </a:p>
        </p:txBody>
      </p:sp>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2" y="1440904"/>
            <a:ext cx="7583181" cy="3782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4450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2048599" y="240839"/>
            <a:ext cx="9567208" cy="802101"/>
          </a:xfrm>
        </p:spPr>
        <p:txBody>
          <a:bodyPr/>
          <a:lstStyle/>
          <a:p>
            <a:r>
              <a:rPr lang="en-US" altLang="ja-JP" dirty="0" smtClean="0">
                <a:solidFill>
                  <a:schemeClr val="accent1"/>
                </a:solidFill>
                <a:latin typeface="Microsoft YaHei" panose="020B0503020204020204" pitchFamily="34" charset="-122"/>
                <a:ea typeface="Microsoft YaHei" panose="020B0503020204020204" pitchFamily="34" charset="-122"/>
              </a:rPr>
              <a:t>ALCANCES</a:t>
            </a:r>
            <a:endParaRPr kumimoji="1" lang="ja-JP" altLang="en-US" dirty="0">
              <a:latin typeface="Microsoft YaHei" panose="020B0503020204020204" pitchFamily="34" charset="-122"/>
              <a:ea typeface="Microsoft YaHei" panose="020B0503020204020204" pitchFamily="34" charset="-122"/>
            </a:endParaRPr>
          </a:p>
        </p:txBody>
      </p:sp>
      <p:sp>
        <p:nvSpPr>
          <p:cNvPr id="19" name="テキスト プレースホルダー 18"/>
          <p:cNvSpPr>
            <a:spLocks noGrp="1"/>
          </p:cNvSpPr>
          <p:nvPr>
            <p:ph type="body" sz="quarter" idx="13"/>
          </p:nvPr>
        </p:nvSpPr>
        <p:spPr/>
        <p:txBody>
          <a:bodyPr>
            <a:normAutofit fontScale="85000" lnSpcReduction="20000"/>
          </a:bodyPr>
          <a:lstStyle/>
          <a:p>
            <a:r>
              <a:rPr lang="es-ES" altLang="ja-JP" dirty="0"/>
              <a:t>El sistema informático se enfocará en diferentes </a:t>
            </a:r>
            <a:r>
              <a:rPr lang="es-ES" altLang="ja-JP" dirty="0" smtClean="0"/>
              <a:t>módulos:</a:t>
            </a:r>
            <a:endParaRPr kumimoji="1" lang="ja-JP" altLang="en-US" dirty="0"/>
          </a:p>
        </p:txBody>
      </p:sp>
      <p:sp>
        <p:nvSpPr>
          <p:cNvPr id="23" name="テキスト プレースホルダー 22"/>
          <p:cNvSpPr>
            <a:spLocks noGrp="1"/>
          </p:cNvSpPr>
          <p:nvPr>
            <p:ph type="body" sz="quarter" idx="33"/>
          </p:nvPr>
        </p:nvSpPr>
        <p:spPr>
          <a:xfrm>
            <a:off x="441647" y="2870916"/>
            <a:ext cx="1711744" cy="515469"/>
          </a:xfrm>
        </p:spPr>
        <p:txBody>
          <a:bodyPr/>
          <a:lstStyle/>
          <a:p>
            <a:r>
              <a:rPr lang="en-US" altLang="ja-JP" dirty="0"/>
              <a:t>Control de </a:t>
            </a:r>
            <a:r>
              <a:rPr lang="en-US" altLang="ja-JP" dirty="0" err="1"/>
              <a:t>Asesorías</a:t>
            </a:r>
            <a:endParaRPr kumimoji="1" lang="ja-JP" altLang="en-US" dirty="0"/>
          </a:p>
        </p:txBody>
      </p:sp>
      <p:sp>
        <p:nvSpPr>
          <p:cNvPr id="27" name="テキスト プレースホルダー 26"/>
          <p:cNvSpPr>
            <a:spLocks noGrp="1"/>
          </p:cNvSpPr>
          <p:nvPr>
            <p:ph type="body" sz="quarter" idx="37"/>
          </p:nvPr>
        </p:nvSpPr>
        <p:spPr>
          <a:xfrm>
            <a:off x="5098473" y="2913416"/>
            <a:ext cx="2050001" cy="869897"/>
          </a:xfrm>
        </p:spPr>
        <p:txBody>
          <a:bodyPr/>
          <a:lstStyle/>
          <a:p>
            <a:r>
              <a:rPr lang="en-US" altLang="ja-JP" dirty="0"/>
              <a:t>Control de </a:t>
            </a:r>
            <a:r>
              <a:rPr lang="en-US" altLang="ja-JP" dirty="0" err="1"/>
              <a:t>Clientes</a:t>
            </a:r>
            <a:endParaRPr kumimoji="1" lang="ja-JP" altLang="en-US" dirty="0"/>
          </a:p>
        </p:txBody>
      </p:sp>
      <p:sp>
        <p:nvSpPr>
          <p:cNvPr id="28" name="テキスト プレースホルダー 27"/>
          <p:cNvSpPr>
            <a:spLocks noGrp="1"/>
          </p:cNvSpPr>
          <p:nvPr>
            <p:ph type="body" sz="quarter" idx="38"/>
          </p:nvPr>
        </p:nvSpPr>
        <p:spPr>
          <a:xfrm>
            <a:off x="2949867" y="2547316"/>
            <a:ext cx="1711744" cy="515469"/>
          </a:xfrm>
        </p:spPr>
        <p:txBody>
          <a:bodyPr/>
          <a:lstStyle/>
          <a:p>
            <a:r>
              <a:rPr lang="en-US" altLang="ja-JP" dirty="0"/>
              <a:t>Control de </a:t>
            </a:r>
            <a:r>
              <a:rPr lang="en-US" altLang="ja-JP" dirty="0" err="1"/>
              <a:t>Cotizaciones</a:t>
            </a:r>
            <a:endParaRPr kumimoji="1" lang="ja-JP" altLang="en-US" dirty="0"/>
          </a:p>
        </p:txBody>
      </p:sp>
      <p:sp>
        <p:nvSpPr>
          <p:cNvPr id="9" name="8 Elipse"/>
          <p:cNvSpPr/>
          <p:nvPr/>
        </p:nvSpPr>
        <p:spPr>
          <a:xfrm>
            <a:off x="3060700" y="4540263"/>
            <a:ext cx="1727200" cy="16891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1" name="30 Elipse"/>
          <p:cNvSpPr/>
          <p:nvPr/>
        </p:nvSpPr>
        <p:spPr>
          <a:xfrm>
            <a:off x="190499" y="4419610"/>
            <a:ext cx="1765300" cy="1689100"/>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10" name="9 Rectángulo"/>
          <p:cNvSpPr/>
          <p:nvPr/>
        </p:nvSpPr>
        <p:spPr>
          <a:xfrm>
            <a:off x="4889499" y="5184771"/>
            <a:ext cx="1308100" cy="24765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2" name="31 Elipse"/>
          <p:cNvSpPr/>
          <p:nvPr/>
        </p:nvSpPr>
        <p:spPr>
          <a:xfrm>
            <a:off x="7677892" y="5092243"/>
            <a:ext cx="1727200" cy="1689100"/>
          </a:xfrm>
          <a:prstGeom prst="ellipse">
            <a:avLst/>
          </a:pr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3" name="32 Elipse"/>
          <p:cNvSpPr/>
          <p:nvPr/>
        </p:nvSpPr>
        <p:spPr>
          <a:xfrm>
            <a:off x="6083300" y="4578351"/>
            <a:ext cx="1727200" cy="1689100"/>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5" name="テキスト プレースホルダー 26"/>
          <p:cNvSpPr>
            <a:spLocks noGrp="1"/>
          </p:cNvSpPr>
          <p:nvPr>
            <p:ph type="body" sz="quarter" idx="37"/>
          </p:nvPr>
        </p:nvSpPr>
        <p:spPr>
          <a:xfrm>
            <a:off x="7061202" y="3811631"/>
            <a:ext cx="2514599" cy="987988"/>
          </a:xfrm>
        </p:spPr>
        <p:txBody>
          <a:bodyPr/>
          <a:lstStyle/>
          <a:p>
            <a:r>
              <a:rPr lang="en-US" altLang="ja-JP" dirty="0"/>
              <a:t>Control de </a:t>
            </a:r>
            <a:endParaRPr lang="en-US" altLang="ja-JP" dirty="0" smtClean="0"/>
          </a:p>
          <a:p>
            <a:r>
              <a:rPr lang="en-US" altLang="ja-JP" dirty="0" err="1" smtClean="0"/>
              <a:t>Reserva</a:t>
            </a:r>
            <a:r>
              <a:rPr lang="en-US" altLang="ja-JP" dirty="0" smtClean="0"/>
              <a:t> </a:t>
            </a:r>
            <a:r>
              <a:rPr lang="en-US" altLang="ja-JP" dirty="0"/>
              <a:t>de </a:t>
            </a:r>
            <a:r>
              <a:rPr lang="en-US" altLang="ja-JP" dirty="0" err="1" smtClean="0"/>
              <a:t>vehículos</a:t>
            </a:r>
            <a:endParaRPr lang="en-US" altLang="ja-JP" dirty="0"/>
          </a:p>
        </p:txBody>
      </p:sp>
      <p:sp>
        <p:nvSpPr>
          <p:cNvPr id="37" name="テキスト プレースホルダー 21"/>
          <p:cNvSpPr>
            <a:spLocks noGrp="1"/>
          </p:cNvSpPr>
          <p:nvPr>
            <p:ph type="body" sz="quarter" idx="32"/>
          </p:nvPr>
        </p:nvSpPr>
        <p:spPr>
          <a:xfrm>
            <a:off x="9299156" y="646583"/>
            <a:ext cx="1711744" cy="515469"/>
          </a:xfrm>
        </p:spPr>
        <p:txBody>
          <a:bodyPr/>
          <a:lstStyle/>
          <a:p>
            <a:r>
              <a:rPr lang="es-SV" dirty="0"/>
              <a:t>Seguridad</a:t>
            </a:r>
            <a:endParaRPr lang="en-US" altLang="ja-JP" dirty="0"/>
          </a:p>
        </p:txBody>
      </p:sp>
      <p:sp>
        <p:nvSpPr>
          <p:cNvPr id="38" name="37 Elipse"/>
          <p:cNvSpPr/>
          <p:nvPr/>
        </p:nvSpPr>
        <p:spPr>
          <a:xfrm>
            <a:off x="1599212" y="5184772"/>
            <a:ext cx="1725877" cy="1504043"/>
          </a:xfrm>
          <a:prstGeom prst="ellipse">
            <a:avLst/>
          </a:prstGeom>
          <a:solidFill>
            <a:srgbClr val="00703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9" name="テキスト プレースホルダー 21"/>
          <p:cNvSpPr>
            <a:spLocks noGrp="1"/>
          </p:cNvSpPr>
          <p:nvPr>
            <p:ph type="body" sz="quarter" idx="32"/>
          </p:nvPr>
        </p:nvSpPr>
        <p:spPr>
          <a:xfrm>
            <a:off x="10155028" y="3666632"/>
            <a:ext cx="1711744" cy="515469"/>
          </a:xfrm>
        </p:spPr>
        <p:txBody>
          <a:bodyPr/>
          <a:lstStyle/>
          <a:p>
            <a:r>
              <a:rPr lang="es-ES" altLang="ja-JP" dirty="0" smtClean="0"/>
              <a:t>Ayuda</a:t>
            </a:r>
            <a:endParaRPr lang="en-US" altLang="ja-JP" dirty="0"/>
          </a:p>
        </p:txBody>
      </p:sp>
      <p:sp>
        <p:nvSpPr>
          <p:cNvPr id="42" name="41 Elipse"/>
          <p:cNvSpPr/>
          <p:nvPr/>
        </p:nvSpPr>
        <p:spPr>
          <a:xfrm>
            <a:off x="9334335" y="317503"/>
            <a:ext cx="1727200" cy="1689100"/>
          </a:xfrm>
          <a:prstGeom prst="ellipse">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43" name="テキスト プレースホルダー 21"/>
          <p:cNvSpPr>
            <a:spLocks noGrp="1"/>
          </p:cNvSpPr>
          <p:nvPr>
            <p:ph type="body" sz="quarter" idx="32"/>
          </p:nvPr>
        </p:nvSpPr>
        <p:spPr>
          <a:xfrm>
            <a:off x="8757509" y="2389075"/>
            <a:ext cx="1711744" cy="515469"/>
          </a:xfrm>
        </p:spPr>
        <p:txBody>
          <a:bodyPr/>
          <a:lstStyle/>
          <a:p>
            <a:r>
              <a:rPr lang="es-SV" dirty="0" smtClean="0"/>
              <a:t>Respaldo y Restauración</a:t>
            </a:r>
            <a:endParaRPr lang="en-US" altLang="ja-JP" dirty="0"/>
          </a:p>
        </p:txBody>
      </p:sp>
      <p:sp>
        <p:nvSpPr>
          <p:cNvPr id="29" name="テキスト プレースホルダー 28"/>
          <p:cNvSpPr>
            <a:spLocks noGrp="1"/>
          </p:cNvSpPr>
          <p:nvPr>
            <p:ph type="body" sz="quarter" idx="39"/>
          </p:nvPr>
        </p:nvSpPr>
        <p:spPr>
          <a:xfrm>
            <a:off x="190499" y="5006424"/>
            <a:ext cx="1844247" cy="515469"/>
          </a:xfrm>
        </p:spPr>
        <p:txBody>
          <a:bodyPr/>
          <a:lstStyle/>
          <a:p>
            <a:r>
              <a:rPr lang="en-US" altLang="ja-JP" dirty="0"/>
              <a:t>Control de </a:t>
            </a:r>
            <a:r>
              <a:rPr lang="en-US" altLang="ja-JP" dirty="0" err="1"/>
              <a:t>Paquetes</a:t>
            </a:r>
            <a:endParaRPr kumimoji="1" lang="ja-JP" altLang="en-US" dirty="0"/>
          </a:p>
        </p:txBody>
      </p:sp>
      <p:sp>
        <p:nvSpPr>
          <p:cNvPr id="30" name="テキスト プレースホルダー 29"/>
          <p:cNvSpPr>
            <a:spLocks noGrp="1"/>
          </p:cNvSpPr>
          <p:nvPr>
            <p:ph type="body" sz="quarter" idx="40"/>
          </p:nvPr>
        </p:nvSpPr>
        <p:spPr>
          <a:xfrm>
            <a:off x="3060702" y="5165167"/>
            <a:ext cx="1844247" cy="515469"/>
          </a:xfrm>
        </p:spPr>
        <p:txBody>
          <a:bodyPr/>
          <a:lstStyle/>
          <a:p>
            <a:r>
              <a:rPr lang="en-US" altLang="ja-JP" dirty="0"/>
              <a:t>Control de Tours</a:t>
            </a:r>
            <a:endParaRPr kumimoji="1" lang="ja-JP" altLang="en-US" dirty="0"/>
          </a:p>
        </p:txBody>
      </p:sp>
      <p:sp>
        <p:nvSpPr>
          <p:cNvPr id="34" name="テキスト プレースホルダー 26"/>
          <p:cNvSpPr>
            <a:spLocks noGrp="1"/>
          </p:cNvSpPr>
          <p:nvPr>
            <p:ph type="body" sz="quarter" idx="37"/>
          </p:nvPr>
        </p:nvSpPr>
        <p:spPr>
          <a:xfrm>
            <a:off x="1955797" y="3904139"/>
            <a:ext cx="1711744" cy="515469"/>
          </a:xfrm>
        </p:spPr>
        <p:txBody>
          <a:bodyPr/>
          <a:lstStyle/>
          <a:p>
            <a:r>
              <a:rPr lang="en-US" altLang="ja-JP" dirty="0"/>
              <a:t>Control de </a:t>
            </a:r>
            <a:r>
              <a:rPr lang="en-US" altLang="ja-JP" dirty="0" err="1" smtClean="0"/>
              <a:t>Reservas</a:t>
            </a:r>
            <a:endParaRPr lang="en-US" altLang="ja-JP" dirty="0"/>
          </a:p>
        </p:txBody>
      </p:sp>
      <p:sp>
        <p:nvSpPr>
          <p:cNvPr id="22" name="テキスト プレースホルダー 21"/>
          <p:cNvSpPr>
            <a:spLocks noGrp="1"/>
          </p:cNvSpPr>
          <p:nvPr>
            <p:ph type="body" sz="quarter" idx="32"/>
          </p:nvPr>
        </p:nvSpPr>
        <p:spPr>
          <a:xfrm>
            <a:off x="1613345" y="5593240"/>
            <a:ext cx="1711744" cy="515469"/>
          </a:xfrm>
        </p:spPr>
        <p:txBody>
          <a:bodyPr/>
          <a:lstStyle/>
          <a:p>
            <a:r>
              <a:rPr lang="en-US" altLang="ja-JP" dirty="0"/>
              <a:t>Control de </a:t>
            </a:r>
            <a:r>
              <a:rPr lang="en-US" altLang="ja-JP" dirty="0" err="1"/>
              <a:t>Contactos</a:t>
            </a:r>
            <a:endParaRPr kumimoji="1" lang="ja-JP" altLang="en-US" dirty="0"/>
          </a:p>
        </p:txBody>
      </p:sp>
      <p:sp>
        <p:nvSpPr>
          <p:cNvPr id="36" name="テキスト プレースホルダー 21"/>
          <p:cNvSpPr>
            <a:spLocks noGrp="1"/>
          </p:cNvSpPr>
          <p:nvPr>
            <p:ph type="body" sz="quarter" idx="32"/>
          </p:nvPr>
        </p:nvSpPr>
        <p:spPr>
          <a:xfrm>
            <a:off x="6081324" y="5165167"/>
            <a:ext cx="1711744" cy="515469"/>
          </a:xfrm>
        </p:spPr>
        <p:txBody>
          <a:bodyPr/>
          <a:lstStyle/>
          <a:p>
            <a:r>
              <a:rPr lang="en-US" altLang="ja-JP" dirty="0"/>
              <a:t>Control de Cargo </a:t>
            </a:r>
            <a:r>
              <a:rPr lang="en-US" altLang="ja-JP" dirty="0" err="1"/>
              <a:t>Expreso</a:t>
            </a:r>
            <a:endParaRPr lang="en-US" altLang="ja-JP" dirty="0"/>
          </a:p>
        </p:txBody>
      </p:sp>
      <p:sp>
        <p:nvSpPr>
          <p:cNvPr id="25" name="テキスト プレースホルダー 24"/>
          <p:cNvSpPr>
            <a:spLocks noGrp="1"/>
          </p:cNvSpPr>
          <p:nvPr>
            <p:ph type="body" sz="quarter" idx="35"/>
          </p:nvPr>
        </p:nvSpPr>
        <p:spPr>
          <a:xfrm>
            <a:off x="7693348" y="5593240"/>
            <a:ext cx="1711744" cy="515469"/>
          </a:xfrm>
        </p:spPr>
        <p:txBody>
          <a:bodyPr/>
          <a:lstStyle/>
          <a:p>
            <a:r>
              <a:rPr lang="en-US" altLang="ja-JP" dirty="0"/>
              <a:t>Control de </a:t>
            </a:r>
            <a:r>
              <a:rPr lang="en-US" altLang="ja-JP" dirty="0" err="1"/>
              <a:t>Ingresos</a:t>
            </a:r>
            <a:endParaRPr kumimoji="1" lang="ja-JP" altLang="en-US" dirty="0"/>
          </a:p>
        </p:txBody>
      </p:sp>
      <p:sp>
        <p:nvSpPr>
          <p:cNvPr id="41" name="テキスト プレースホルダー 21"/>
          <p:cNvSpPr>
            <a:spLocks noGrp="1"/>
          </p:cNvSpPr>
          <p:nvPr>
            <p:ph type="body" sz="quarter" idx="32"/>
          </p:nvPr>
        </p:nvSpPr>
        <p:spPr>
          <a:xfrm>
            <a:off x="9304128" y="945591"/>
            <a:ext cx="1711744" cy="515469"/>
          </a:xfrm>
        </p:spPr>
        <p:txBody>
          <a:bodyPr/>
          <a:lstStyle/>
          <a:p>
            <a:r>
              <a:rPr lang="es-ES" dirty="0" smtClean="0"/>
              <a:t>Seguridad</a:t>
            </a:r>
            <a:endParaRPr lang="es-SV" dirty="0"/>
          </a:p>
          <a:p>
            <a:endParaRPr lang="en-US" altLang="ja-JP" dirty="0"/>
          </a:p>
        </p:txBody>
      </p:sp>
    </p:spTree>
    <p:extLst>
      <p:ext uri="{BB962C8B-B14F-4D97-AF65-F5344CB8AC3E}">
        <p14:creationId xmlns:p14="http://schemas.microsoft.com/office/powerpoint/2010/main" val="1764004849"/>
      </p:ext>
    </p:extLst>
  </p:cSld>
  <p:clrMapOvr>
    <a:masterClrMapping/>
  </p:clrMapOvr>
  <mc:AlternateContent xmlns:mc="http://schemas.openxmlformats.org/markup-compatibility/2006" xmlns:p14="http://schemas.microsoft.com/office/powerpoint/2010/main">
    <mc:Choice Requires="p14">
      <p:transition spd="slow" p14:dur="185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559642"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TOURS:</a:t>
            </a:r>
            <a:endParaRPr lang="en-US" altLang="zh-CN" sz="3500" b="1" spc="250" dirty="0">
              <a:solidFill>
                <a:prstClr val="white"/>
              </a:solidFill>
              <a:latin typeface="微软雅黑"/>
              <a:ea typeface="微软雅黑"/>
              <a:sym typeface="+mn-ea"/>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5" y="0"/>
            <a:ext cx="5935832" cy="6426000"/>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txBox="1"/>
          <p:nvPr/>
        </p:nvSpPr>
        <p:spPr>
          <a:xfrm>
            <a:off x="6133858" y="6341489"/>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TOURS SON DEFINIDOS POR LOS CLIENTES.</a:t>
            </a:r>
            <a:endParaRPr lang="en-US" altLang="zh-CN" sz="1200" i="1" dirty="0">
              <a:solidFill>
                <a:schemeClr val="accent2"/>
              </a:solidFill>
            </a:endParaRPr>
          </a:p>
        </p:txBody>
      </p:sp>
      <p:sp>
        <p:nvSpPr>
          <p:cNvPr id="16" name="椭圆"/>
          <p:cNvSpPr/>
          <p:nvPr/>
        </p:nvSpPr>
        <p:spPr>
          <a:xfrm>
            <a:off x="6387540" y="1863407"/>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7" name="椭圆"/>
          <p:cNvSpPr/>
          <p:nvPr/>
        </p:nvSpPr>
        <p:spPr>
          <a:xfrm>
            <a:off x="8181583" y="1859357"/>
            <a:ext cx="1074835" cy="1074835"/>
          </a:xfrm>
          <a:prstGeom prst="ellipse">
            <a:avLst/>
          </a:prstGeom>
          <a:solidFill>
            <a:schemeClr val="accent2"/>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8" name="椭圆"/>
          <p:cNvSpPr/>
          <p:nvPr/>
        </p:nvSpPr>
        <p:spPr>
          <a:xfrm>
            <a:off x="9916332" y="1877533"/>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20" name="图标"/>
          <p:cNvSpPr>
            <a:spLocks noEditPoints="1" noChangeArrowheads="1"/>
          </p:cNvSpPr>
          <p:nvPr/>
        </p:nvSpPr>
        <p:spPr bwMode="auto">
          <a:xfrm>
            <a:off x="6628944" y="2092368"/>
            <a:ext cx="592026" cy="61691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400">
              <a:solidFill>
                <a:srgbClr val="000000"/>
              </a:solidFill>
              <a:latin typeface="+mn-ea"/>
            </a:endParaRPr>
          </a:p>
        </p:txBody>
      </p:sp>
      <p:sp>
        <p:nvSpPr>
          <p:cNvPr id="21" name="图标"/>
          <p:cNvSpPr>
            <a:spLocks noChangeAspect="1" noChangeArrowheads="1"/>
          </p:cNvSpPr>
          <p:nvPr/>
        </p:nvSpPr>
        <p:spPr bwMode="auto">
          <a:xfrm>
            <a:off x="8364518" y="2148192"/>
            <a:ext cx="708965" cy="497165"/>
          </a:xfrm>
          <a:custGeom>
            <a:avLst/>
            <a:gdLst>
              <a:gd name="T0" fmla="*/ 410562 w 2074863"/>
              <a:gd name="T1" fmla="*/ 138366 h 1449388"/>
              <a:gd name="T2" fmla="*/ 424299 w 2074863"/>
              <a:gd name="T3" fmla="*/ 143238 h 1449388"/>
              <a:gd name="T4" fmla="*/ 424991 w 2074863"/>
              <a:gd name="T5" fmla="*/ 128538 h 1449388"/>
              <a:gd name="T6" fmla="*/ 120959 w 2074863"/>
              <a:gd name="T7" fmla="*/ 38719 h 1449388"/>
              <a:gd name="T8" fmla="*/ 116712 w 2074863"/>
              <a:gd name="T9" fmla="*/ 53209 h 1449388"/>
              <a:gd name="T10" fmla="*/ 103884 w 2074863"/>
              <a:gd name="T11" fmla="*/ 44978 h 1449388"/>
              <a:gd name="T12" fmla="*/ 378420 w 2074863"/>
              <a:gd name="T13" fmla="*/ 33907 h 1449388"/>
              <a:gd name="T14" fmla="*/ 446419 w 2074863"/>
              <a:gd name="T15" fmla="*/ 131148 h 1449388"/>
              <a:gd name="T16" fmla="*/ 375569 w 2074863"/>
              <a:gd name="T17" fmla="*/ 107403 h 1449388"/>
              <a:gd name="T18" fmla="*/ 115187 w 2074863"/>
              <a:gd name="T19" fmla="*/ 17225 h 1449388"/>
              <a:gd name="T20" fmla="*/ 35807 w 2074863"/>
              <a:gd name="T21" fmla="*/ 85259 h 1449388"/>
              <a:gd name="T22" fmla="*/ 70061 w 2074863"/>
              <a:gd name="T23" fmla="*/ 97264 h 1449388"/>
              <a:gd name="T24" fmla="*/ 115187 w 2074863"/>
              <a:gd name="T25" fmla="*/ 17225 h 1449388"/>
              <a:gd name="T26" fmla="*/ 161434 w 2074863"/>
              <a:gd name="T27" fmla="*/ 50111 h 1449388"/>
              <a:gd name="T28" fmla="*/ 215706 w 2074863"/>
              <a:gd name="T29" fmla="*/ 65771 h 1449388"/>
              <a:gd name="T30" fmla="*/ 280418 w 2074863"/>
              <a:gd name="T31" fmla="*/ 83867 h 1449388"/>
              <a:gd name="T32" fmla="*/ 330634 w 2074863"/>
              <a:gd name="T33" fmla="*/ 79429 h 1449388"/>
              <a:gd name="T34" fmla="*/ 380333 w 2074863"/>
              <a:gd name="T35" fmla="*/ 134239 h 1449388"/>
              <a:gd name="T36" fmla="*/ 388530 w 2074863"/>
              <a:gd name="T37" fmla="*/ 176520 h 1449388"/>
              <a:gd name="T38" fmla="*/ 326665 w 2074863"/>
              <a:gd name="T39" fmla="*/ 201401 h 1449388"/>
              <a:gd name="T40" fmla="*/ 266354 w 2074863"/>
              <a:gd name="T41" fmla="*/ 153030 h 1449388"/>
              <a:gd name="T42" fmla="*/ 170580 w 2074863"/>
              <a:gd name="T43" fmla="*/ 123973 h 1449388"/>
              <a:gd name="T44" fmla="*/ 154791 w 2074863"/>
              <a:gd name="T45" fmla="*/ 74297 h 1449388"/>
              <a:gd name="T46" fmla="*/ 77050 w 2074863"/>
              <a:gd name="T47" fmla="*/ 114751 h 1449388"/>
              <a:gd name="T48" fmla="*/ 103107 w 2074863"/>
              <a:gd name="T49" fmla="*/ 163122 h 1449388"/>
              <a:gd name="T50" fmla="*/ 125627 w 2074863"/>
              <a:gd name="T51" fmla="*/ 189657 h 1449388"/>
              <a:gd name="T52" fmla="*/ 144782 w 2074863"/>
              <a:gd name="T53" fmla="*/ 212450 h 1449388"/>
              <a:gd name="T54" fmla="*/ 163074 w 2074863"/>
              <a:gd name="T55" fmla="*/ 238985 h 1449388"/>
              <a:gd name="T56" fmla="*/ 189476 w 2074863"/>
              <a:gd name="T57" fmla="*/ 293533 h 1449388"/>
              <a:gd name="T58" fmla="*/ 216310 w 2074863"/>
              <a:gd name="T59" fmla="*/ 299623 h 1449388"/>
              <a:gd name="T60" fmla="*/ 181969 w 2074863"/>
              <a:gd name="T61" fmla="*/ 253774 h 1449388"/>
              <a:gd name="T62" fmla="*/ 189131 w 2074863"/>
              <a:gd name="T63" fmla="*/ 243944 h 1449388"/>
              <a:gd name="T64" fmla="*/ 248062 w 2074863"/>
              <a:gd name="T65" fmla="*/ 297100 h 1449388"/>
              <a:gd name="T66" fmla="*/ 263420 w 2074863"/>
              <a:gd name="T67" fmla="*/ 282658 h 1449388"/>
              <a:gd name="T68" fmla="*/ 199312 w 2074863"/>
              <a:gd name="T69" fmla="*/ 213842 h 1449388"/>
              <a:gd name="T70" fmla="*/ 209839 w 2074863"/>
              <a:gd name="T71" fmla="*/ 207143 h 1449388"/>
              <a:gd name="T72" fmla="*/ 285422 w 2074863"/>
              <a:gd name="T73" fmla="*/ 271609 h 1449388"/>
              <a:gd name="T74" fmla="*/ 284732 w 2074863"/>
              <a:gd name="T75" fmla="*/ 244988 h 1449388"/>
              <a:gd name="T76" fmla="*/ 226319 w 2074863"/>
              <a:gd name="T77" fmla="*/ 178782 h 1449388"/>
              <a:gd name="T78" fmla="*/ 238398 w 2074863"/>
              <a:gd name="T79" fmla="*/ 175737 h 1449388"/>
              <a:gd name="T80" fmla="*/ 310444 w 2074863"/>
              <a:gd name="T81" fmla="*/ 238985 h 1449388"/>
              <a:gd name="T82" fmla="*/ 308546 w 2074863"/>
              <a:gd name="T83" fmla="*/ 212450 h 1449388"/>
              <a:gd name="T84" fmla="*/ 310272 w 2074863"/>
              <a:gd name="T85" fmla="*/ 200096 h 1449388"/>
              <a:gd name="T86" fmla="*/ 333826 w 2074863"/>
              <a:gd name="T87" fmla="*/ 219323 h 1449388"/>
              <a:gd name="T88" fmla="*/ 326493 w 2074863"/>
              <a:gd name="T89" fmla="*/ 245336 h 1449388"/>
              <a:gd name="T90" fmla="*/ 309322 w 2074863"/>
              <a:gd name="T91" fmla="*/ 268042 h 1449388"/>
              <a:gd name="T92" fmla="*/ 286544 w 2074863"/>
              <a:gd name="T93" fmla="*/ 287704 h 1449388"/>
              <a:gd name="T94" fmla="*/ 263765 w 2074863"/>
              <a:gd name="T95" fmla="*/ 307888 h 1449388"/>
              <a:gd name="T96" fmla="*/ 240728 w 2074863"/>
              <a:gd name="T97" fmla="*/ 310411 h 1449388"/>
              <a:gd name="T98" fmla="*/ 212513 w 2074863"/>
              <a:gd name="T99" fmla="*/ 316675 h 1449388"/>
              <a:gd name="T100" fmla="*/ 148147 w 2074863"/>
              <a:gd name="T101" fmla="*/ 277003 h 1449388"/>
              <a:gd name="T102" fmla="*/ 116481 w 2074863"/>
              <a:gd name="T103" fmla="*/ 286921 h 1449388"/>
              <a:gd name="T104" fmla="*/ 108629 w 2074863"/>
              <a:gd name="T105" fmla="*/ 270739 h 1449388"/>
              <a:gd name="T106" fmla="*/ 86541 w 2074863"/>
              <a:gd name="T107" fmla="*/ 252296 h 1449388"/>
              <a:gd name="T108" fmla="*/ 75152 w 2074863"/>
              <a:gd name="T109" fmla="*/ 231416 h 1449388"/>
              <a:gd name="T110" fmla="*/ 55221 w 2074863"/>
              <a:gd name="T111" fmla="*/ 206448 h 1449388"/>
              <a:gd name="T112" fmla="*/ 63676 w 2074863"/>
              <a:gd name="T113" fmla="*/ 175041 h 1449388"/>
              <a:gd name="T114" fmla="*/ 44176 w 2074863"/>
              <a:gd name="T115" fmla="*/ 154596 h 1449388"/>
              <a:gd name="T116" fmla="*/ 432 w 2074863"/>
              <a:gd name="T117" fmla="*/ 104659 h 1449388"/>
              <a:gd name="T118" fmla="*/ 64625 w 2074863"/>
              <a:gd name="T119" fmla="*/ 33407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4863"/>
              <a:gd name="T181" fmla="*/ 0 h 1449388"/>
              <a:gd name="T182" fmla="*/ 2074863 w 2074863"/>
              <a:gd name="T183" fmla="*/ 1449388 h 144938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sp>
        <p:nvSpPr>
          <p:cNvPr id="23" name="图标"/>
          <p:cNvSpPr>
            <a:spLocks noChangeAspect="1"/>
          </p:cNvSpPr>
          <p:nvPr/>
        </p:nvSpPr>
        <p:spPr bwMode="auto">
          <a:xfrm>
            <a:off x="10167424" y="2128625"/>
            <a:ext cx="572650" cy="57265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solidFill>
                <a:srgbClr val="FFFFFF"/>
              </a:solidFill>
              <a:latin typeface="+mn-ea"/>
              <a:ea typeface="+mn-ea"/>
              <a:cs typeface="+mn-ea"/>
              <a:sym typeface="+mn-lt"/>
            </a:endParaRPr>
          </a:p>
        </p:txBody>
      </p:sp>
      <p:sp>
        <p:nvSpPr>
          <p:cNvPr id="25" name="文本"/>
          <p:cNvSpPr/>
          <p:nvPr/>
        </p:nvSpPr>
        <p:spPr>
          <a:xfrm>
            <a:off x="6676913" y="3454871"/>
            <a:ext cx="387586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zh-CN" sz="2300" b="1" spc="250" dirty="0" smtClean="0">
                <a:solidFill>
                  <a:schemeClr val="accent2"/>
                </a:solidFill>
                <a:latin typeface="+mj-ea"/>
                <a:ea typeface="+mj-ea"/>
                <a:sym typeface="+mn-ea"/>
              </a:rPr>
              <a:t>✔Paradisiaca Roatán</a:t>
            </a:r>
            <a:endParaRPr lang="zh-CN" altLang="en-US" sz="2300" b="1" spc="250" dirty="0">
              <a:solidFill>
                <a:schemeClr val="accent2"/>
              </a:solidFill>
              <a:latin typeface="+mj-ea"/>
              <a:ea typeface="+mj-ea"/>
            </a:endParaRPr>
          </a:p>
        </p:txBody>
      </p:sp>
      <p:sp>
        <p:nvSpPr>
          <p:cNvPr id="26" name="文本"/>
          <p:cNvSpPr/>
          <p:nvPr/>
        </p:nvSpPr>
        <p:spPr>
          <a:xfrm>
            <a:off x="7016185" y="3901147"/>
            <a:ext cx="4092274"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a:solidFill>
                  <a:schemeClr val="accent1"/>
                </a:solidFill>
                <a:latin typeface="+mj-ea"/>
                <a:ea typeface="+mj-ea"/>
                <a:sym typeface="+mn-ea"/>
              </a:rPr>
              <a:t>✔ </a:t>
            </a:r>
            <a:r>
              <a:rPr lang="es-ES" altLang="zh-CN" sz="2300" b="1" spc="250" dirty="0" smtClean="0">
                <a:solidFill>
                  <a:schemeClr val="accent1"/>
                </a:solidFill>
                <a:latin typeface="+mj-ea"/>
                <a:ea typeface="+mj-ea"/>
                <a:sym typeface="+mn-ea"/>
              </a:rPr>
              <a:t>Transporte con A/C</a:t>
            </a:r>
            <a:endParaRPr lang="zh-CN" altLang="en-US" sz="2300" b="1" spc="250" dirty="0">
              <a:solidFill>
                <a:schemeClr val="accent1"/>
              </a:solidFill>
              <a:latin typeface="+mj-ea"/>
              <a:ea typeface="+mj-ea"/>
            </a:endParaRPr>
          </a:p>
        </p:txBody>
      </p:sp>
      <p:sp>
        <p:nvSpPr>
          <p:cNvPr id="27" name="文本"/>
          <p:cNvSpPr/>
          <p:nvPr/>
        </p:nvSpPr>
        <p:spPr>
          <a:xfrm>
            <a:off x="7560962" y="4335369"/>
            <a:ext cx="230902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2"/>
                </a:solidFill>
                <a:latin typeface="+mj-ea"/>
                <a:ea typeface="+mj-ea"/>
                <a:sym typeface="+mn-ea"/>
              </a:rPr>
              <a:t>✔Refrigerio</a:t>
            </a:r>
            <a:endParaRPr lang="zh-CN" altLang="en-US" sz="2300" b="1" spc="250" dirty="0">
              <a:solidFill>
                <a:schemeClr val="accent2"/>
              </a:solidFill>
              <a:latin typeface="+mj-ea"/>
              <a:ea typeface="+mj-ea"/>
            </a:endParaRPr>
          </a:p>
        </p:txBody>
      </p:sp>
      <p:sp>
        <p:nvSpPr>
          <p:cNvPr id="28" name="文本"/>
          <p:cNvSpPr/>
          <p:nvPr/>
        </p:nvSpPr>
        <p:spPr>
          <a:xfrm>
            <a:off x="6670298" y="3008595"/>
            <a:ext cx="1584153"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1"/>
                </a:solidFill>
                <a:latin typeface="+mj-ea"/>
                <a:ea typeface="+mj-ea"/>
                <a:sym typeface="+mn-ea"/>
              </a:rPr>
              <a:t>Incluye:</a:t>
            </a:r>
            <a:endParaRPr lang="zh-CN" altLang="en-US" sz="2300" b="1" spc="250" dirty="0">
              <a:solidFill>
                <a:schemeClr val="accent1"/>
              </a:solidFill>
              <a:latin typeface="+mj-ea"/>
              <a:ea typeface="+mj-ea"/>
            </a:endParaRPr>
          </a:p>
        </p:txBody>
      </p:sp>
      <p:sp>
        <p:nvSpPr>
          <p:cNvPr id="29" name="文本"/>
          <p:cNvSpPr/>
          <p:nvPr/>
        </p:nvSpPr>
        <p:spPr>
          <a:xfrm>
            <a:off x="6253265" y="4954526"/>
            <a:ext cx="5315879" cy="11695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spc="250" dirty="0">
                <a:solidFill>
                  <a:schemeClr val="accent1"/>
                </a:solidFill>
                <a:latin typeface="+mj-ea"/>
                <a:ea typeface="+mj-ea"/>
                <a:sym typeface="+mn-ea"/>
              </a:rPr>
              <a:t>PRECIO: $120.00 (POR PERSONA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IMPORTANTE:</a:t>
            </a:r>
          </a:p>
          <a:p>
            <a:pPr>
              <a:buClrTx/>
              <a:buSzTx/>
              <a:buFontTx/>
            </a:pPr>
            <a:r>
              <a:rPr lang="es-ES" altLang="zh-CN" sz="1000" spc="250" dirty="0">
                <a:solidFill>
                  <a:schemeClr val="accent1"/>
                </a:solidFill>
                <a:latin typeface="+mj-ea"/>
                <a:ea typeface="+mj-ea"/>
                <a:sym typeface="+mn-ea"/>
              </a:rPr>
              <a:t>- RESERVA CON EL 50% O SU TOTALIDAD.</a:t>
            </a:r>
          </a:p>
          <a:p>
            <a:pPr marL="171450" indent="-171450">
              <a:buClrTx/>
              <a:buSzTx/>
              <a:buFontTx/>
              <a:buChar char="-"/>
            </a:pPr>
            <a:r>
              <a:rPr lang="es-ES" altLang="zh-CN" sz="1000" spc="250" dirty="0" smtClean="0">
                <a:solidFill>
                  <a:schemeClr val="accent1"/>
                </a:solidFill>
                <a:latin typeface="+mj-ea"/>
                <a:ea typeface="+mj-ea"/>
                <a:sym typeface="+mn-ea"/>
              </a:rPr>
              <a:t>PAGOS </a:t>
            </a:r>
            <a:r>
              <a:rPr lang="es-ES" altLang="zh-CN" sz="1000" spc="250" dirty="0">
                <a:solidFill>
                  <a:schemeClr val="accent1"/>
                </a:solidFill>
                <a:latin typeface="+mj-ea"/>
                <a:ea typeface="+mj-ea"/>
                <a:sym typeface="+mn-ea"/>
              </a:rPr>
              <a:t>SE PUEDEN REALIZAR EN EFECTIVO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O </a:t>
            </a:r>
            <a:r>
              <a:rPr lang="es-ES" altLang="zh-CN" sz="1000" spc="250" dirty="0">
                <a:solidFill>
                  <a:schemeClr val="accent1"/>
                </a:solidFill>
                <a:latin typeface="+mj-ea"/>
                <a:ea typeface="+mj-ea"/>
                <a:sym typeface="+mn-ea"/>
              </a:rPr>
              <a:t>CUENTA BANCARIA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TAMBIEN </a:t>
            </a:r>
            <a:r>
              <a:rPr lang="es-ES" altLang="zh-CN" sz="1000" spc="250" dirty="0">
                <a:solidFill>
                  <a:schemeClr val="accent1"/>
                </a:solidFill>
                <a:latin typeface="+mj-ea"/>
                <a:ea typeface="+mj-ea"/>
                <a:sym typeface="+mn-ea"/>
              </a:rPr>
              <a:t>ACEPTAMOS TODAS TARJETAS DE CRÉDITO.</a:t>
            </a:r>
            <a:endParaRPr lang="zh-CN" altLang="en-US" sz="1000" spc="250" dirty="0">
              <a:solidFill>
                <a:schemeClr val="accent1"/>
              </a:solidFill>
              <a:latin typeface="+mj-ea"/>
              <a:ea typeface="+mj-ea"/>
            </a:endParaRPr>
          </a:p>
        </p:txBody>
      </p:sp>
    </p:spTree>
    <p:extLst>
      <p:ext uri="{BB962C8B-B14F-4D97-AF65-F5344CB8AC3E}">
        <p14:creationId xmlns:p14="http://schemas.microsoft.com/office/powerpoint/2010/main" val="2568888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185855"/>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185855"/>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151549" y="325102"/>
            <a:ext cx="4388244"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PAQUETE:</a:t>
            </a:r>
            <a:endParaRPr lang="en-US" altLang="zh-CN" sz="3500" b="1" spc="250" dirty="0">
              <a:solidFill>
                <a:prstClr val="white"/>
              </a:solidFill>
              <a:latin typeface="微软雅黑"/>
              <a:ea typeface="微软雅黑"/>
              <a:sym typeface="+mn-ea"/>
            </a:endParaRPr>
          </a:p>
        </p:txBody>
      </p:sp>
      <p:sp>
        <p:nvSpPr>
          <p:cNvPr id="15" name="文本"/>
          <p:cNvSpPr txBox="1"/>
          <p:nvPr/>
        </p:nvSpPr>
        <p:spPr>
          <a:xfrm>
            <a:off x="6133858" y="6637115"/>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PAQUETES SON DEFINIDOS POR LA AGENCIA DE VIAJES.</a:t>
            </a:r>
            <a:endParaRPr lang="en-US" altLang="zh-CN" sz="1200" i="1" dirty="0">
              <a:solidFill>
                <a:schemeClr val="accent2"/>
              </a:solidFill>
            </a:endParaRPr>
          </a:p>
        </p:txBody>
      </p:sp>
      <p:sp>
        <p:nvSpPr>
          <p:cNvPr id="29" name="文本"/>
          <p:cNvSpPr/>
          <p:nvPr/>
        </p:nvSpPr>
        <p:spPr>
          <a:xfrm>
            <a:off x="6133858" y="1254315"/>
            <a:ext cx="6146234" cy="53245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b="1" spc="250" dirty="0">
                <a:solidFill>
                  <a:schemeClr val="accent1"/>
                </a:solidFill>
                <a:latin typeface="+mj-ea"/>
                <a:ea typeface="+mj-ea"/>
                <a:sym typeface="+mn-ea"/>
              </a:rPr>
              <a:t>INCLUYE</a:t>
            </a:r>
            <a:r>
              <a:rPr lang="es-ES" altLang="zh-CN" sz="1000" b="1" spc="250" dirty="0" smtClean="0">
                <a:solidFill>
                  <a:schemeClr val="accent1"/>
                </a:solidFill>
                <a:latin typeface="+mj-ea"/>
                <a:ea typeface="+mj-ea"/>
                <a:sym typeface="+mn-ea"/>
              </a:rPr>
              <a:t>:</a:t>
            </a:r>
            <a:endParaRPr lang="es-ES" altLang="zh-CN" sz="1000" b="1"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Traslados : Aeropuerto - Hotel – Aeropuerto en </a:t>
            </a:r>
            <a:r>
              <a:rPr lang="es-ES" altLang="zh-CN" sz="1000" spc="250" dirty="0" smtClean="0">
                <a:solidFill>
                  <a:schemeClr val="accent1"/>
                </a:solidFill>
                <a:latin typeface="+mj-ea"/>
                <a:ea typeface="+mj-ea"/>
                <a:sym typeface="+mn-ea"/>
              </a:rPr>
              <a:t>Cusco</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Tren :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(Servicio </a:t>
            </a:r>
            <a:r>
              <a:rPr lang="es-ES" altLang="zh-CN" sz="1000" spc="250" dirty="0" err="1">
                <a:solidFill>
                  <a:schemeClr val="accent1"/>
                </a:solidFill>
                <a:latin typeface="+mj-ea"/>
                <a:ea typeface="+mj-ea"/>
                <a:sym typeface="+mn-ea"/>
              </a:rPr>
              <a:t>Expedition</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Bus Turístico : Aguas Calientes - Machu Picchu </a:t>
            </a:r>
            <a:endParaRPr lang="es-ES" altLang="zh-CN" sz="1000" spc="250" dirty="0" smtClean="0">
              <a:solidFill>
                <a:schemeClr val="accent1"/>
              </a:solidFill>
              <a:latin typeface="+mj-ea"/>
              <a:ea typeface="+mj-ea"/>
              <a:sym typeface="+mn-ea"/>
            </a:endParaRP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Viaje en Van : Estación de </a:t>
            </a:r>
            <a:r>
              <a:rPr lang="es-ES" altLang="zh-CN" sz="1000" spc="250" dirty="0" err="1" smtClean="0">
                <a:solidFill>
                  <a:schemeClr val="accent1"/>
                </a:solidFill>
                <a:latin typeface="+mj-ea"/>
                <a:ea typeface="+mj-ea"/>
                <a:sym typeface="+mn-ea"/>
              </a:rPr>
              <a:t>Ollantaytambo</a:t>
            </a:r>
            <a:r>
              <a:rPr lang="es-ES" altLang="zh-CN" sz="1000" spc="250" dirty="0" smtClean="0">
                <a:solidFill>
                  <a:schemeClr val="accent1"/>
                </a:solidFill>
                <a:latin typeface="+mj-ea"/>
                <a:ea typeface="+mj-ea"/>
                <a:sym typeface="+mn-ea"/>
              </a:rPr>
              <a:t> – Cusco.</a:t>
            </a: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a:solidFill>
                  <a:schemeClr val="accent1"/>
                </a:solidFill>
                <a:latin typeface="+mj-ea"/>
                <a:ea typeface="+mj-ea"/>
                <a:sym typeface="+mn-ea"/>
              </a:rPr>
              <a:t>Guía Profesional de Turismo para todos los lugares de vista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ingresos - BOLETO TURÍSTICO GENERAL (BTG</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Tickets de Ingreso a Machu 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Buffet en el restaurant turístico en el Valle Sagrado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en restaurant turístico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bebidas</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Guía Profesional en </a:t>
            </a:r>
            <a:r>
              <a:rPr lang="es-ES" altLang="zh-CN" sz="1000" spc="250" dirty="0" err="1">
                <a:solidFill>
                  <a:schemeClr val="accent1"/>
                </a:solidFill>
                <a:latin typeface="+mj-ea"/>
                <a:ea typeface="+mj-ea"/>
                <a:sym typeface="+mn-ea"/>
              </a:rPr>
              <a:t>Machupicchu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Asistencia constante durante el tour</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03 noches de hotel 3* en Cusco.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Royal inca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01 noche de hotel en 3*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a:t>
            </a:r>
            <a:r>
              <a:rPr lang="es-ES" altLang="zh-CN" sz="1000" spc="250" dirty="0" err="1">
                <a:solidFill>
                  <a:schemeClr val="accent1"/>
                </a:solidFill>
                <a:latin typeface="+mj-ea"/>
                <a:ea typeface="+mj-ea"/>
                <a:sym typeface="+mn-ea"/>
              </a:rPr>
              <a:t>Flower´s</a:t>
            </a:r>
            <a:r>
              <a:rPr lang="es-ES" altLang="zh-CN" sz="1000" spc="250" dirty="0">
                <a:solidFill>
                  <a:schemeClr val="accent1"/>
                </a:solidFill>
                <a:latin typeface="+mj-ea"/>
                <a:ea typeface="+mj-ea"/>
                <a:sym typeface="+mn-ea"/>
              </a:rPr>
              <a:t>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Acomodación doble o matrimonial en todos los hoteles</a:t>
            </a:r>
            <a:endParaRPr lang="zh-CN" altLang="en-US" sz="1000" spc="250" dirty="0">
              <a:solidFill>
                <a:schemeClr val="accent1"/>
              </a:solidFill>
              <a:latin typeface="+mj-ea"/>
              <a:ea typeface="+mj-ea"/>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3" y="0"/>
            <a:ext cx="5943804" cy="6479988"/>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6236619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1040058" y="102915"/>
            <a:ext cx="8898629"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821729" y="102915"/>
            <a:ext cx="548957"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41961" y="6417179"/>
            <a:ext cx="525477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212813" y="242162"/>
            <a:ext cx="4607177"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ALCANCES APP:</a:t>
            </a:r>
            <a:endParaRPr lang="en-US" altLang="zh-CN" sz="3500" b="1" spc="250" dirty="0">
              <a:solidFill>
                <a:prstClr val="white"/>
              </a:solidFill>
              <a:latin typeface="微软雅黑"/>
              <a:ea typeface="微软雅黑"/>
              <a:sym typeface="+mn-ea"/>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3" t="22413" r="4398" b="11208"/>
          <a:stretch/>
        </p:blipFill>
        <p:spPr bwMode="auto">
          <a:xfrm>
            <a:off x="-3" y="103426"/>
            <a:ext cx="5212816" cy="63137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p:cNvSpPr/>
          <p:nvPr/>
        </p:nvSpPr>
        <p:spPr>
          <a:xfrm>
            <a:off x="167425" y="242674"/>
            <a:ext cx="4902116" cy="60422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pic>
        <p:nvPicPr>
          <p:cNvPr id="40" name="Picture 10"/>
          <p:cNvPicPr>
            <a:picLocks noChangeAspect="1"/>
          </p:cNvPicPr>
          <p:nvPr/>
        </p:nvPicPr>
        <p:blipFill rotWithShape="1">
          <a:blip r:embed="rId3" cstate="hqprint"/>
          <a:srcRect t="25616" r="22557" b="14399"/>
          <a:stretch>
            <a:fillRect/>
          </a:stretch>
        </p:blipFill>
        <p:spPr>
          <a:xfrm>
            <a:off x="5525037" y="2959897"/>
            <a:ext cx="3273189" cy="4014537"/>
          </a:xfrm>
          <a:prstGeom prst="rect">
            <a:avLst/>
          </a:prstGeom>
          <a:effectLst/>
        </p:spPr>
      </p:pic>
      <p:pic>
        <p:nvPicPr>
          <p:cNvPr id="41" name="Picture 9"/>
          <p:cNvPicPr>
            <a:picLocks noChangeAspect="1"/>
          </p:cNvPicPr>
          <p:nvPr/>
        </p:nvPicPr>
        <p:blipFill>
          <a:blip r:embed="rId4" cstate="hqprint"/>
          <a:stretch>
            <a:fillRect/>
          </a:stretch>
        </p:blipFill>
        <p:spPr>
          <a:xfrm>
            <a:off x="6879105" y="2883829"/>
            <a:ext cx="1537640" cy="2903847"/>
          </a:xfrm>
          <a:prstGeom prst="rect">
            <a:avLst/>
          </a:prstGeom>
          <a:effectLst/>
        </p:spPr>
      </p:pic>
      <p:pic>
        <p:nvPicPr>
          <p:cNvPr id="42" name="图片 1"/>
          <p:cNvPicPr>
            <a:picLocks noChangeAspect="1"/>
          </p:cNvPicPr>
          <p:nvPr/>
        </p:nvPicPr>
        <p:blipFill rotWithShape="1">
          <a:blip r:embed="rId5">
            <a:extLst>
              <a:ext uri="{28A0092B-C50C-407E-A947-70E740481C1C}">
                <a14:useLocalDpi xmlns:a14="http://schemas.microsoft.com/office/drawing/2010/main" val="0"/>
              </a:ext>
            </a:extLst>
          </a:blip>
          <a:srcRect l="5877" t="-258" r="61902" b="549"/>
          <a:stretch>
            <a:fillRect/>
          </a:stretch>
        </p:blipFill>
        <p:spPr>
          <a:xfrm>
            <a:off x="6986874" y="3253265"/>
            <a:ext cx="1322101" cy="2164973"/>
          </a:xfrm>
          <a:prstGeom prst="rect">
            <a:avLst/>
          </a:prstGeom>
        </p:spPr>
      </p:pic>
      <p:cxnSp>
        <p:nvCxnSpPr>
          <p:cNvPr id="43" name="PA_直线连接符 27"/>
          <p:cNvCxnSpPr/>
          <p:nvPr/>
        </p:nvCxnSpPr>
        <p:spPr>
          <a:xfrm flipV="1">
            <a:off x="7161631" y="2286000"/>
            <a:ext cx="1387896" cy="684551"/>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PA_直线连接符 28"/>
          <p:cNvCxnSpPr/>
          <p:nvPr/>
        </p:nvCxnSpPr>
        <p:spPr>
          <a:xfrm>
            <a:off x="8416745" y="3897145"/>
            <a:ext cx="681499"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5" name="PA_直线连接符 30"/>
          <p:cNvCxnSpPr/>
          <p:nvPr/>
        </p:nvCxnSpPr>
        <p:spPr>
          <a:xfrm>
            <a:off x="8190042" y="5672951"/>
            <a:ext cx="1134904"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grpSp>
        <p:nvGrpSpPr>
          <p:cNvPr id="46" name="组合 30"/>
          <p:cNvGrpSpPr/>
          <p:nvPr/>
        </p:nvGrpSpPr>
        <p:grpSpPr>
          <a:xfrm>
            <a:off x="8549527" y="1571711"/>
            <a:ext cx="3907577" cy="1560059"/>
            <a:chOff x="6134836" y="3852369"/>
            <a:chExt cx="2930683" cy="1170045"/>
          </a:xfrm>
        </p:grpSpPr>
        <p:sp>
          <p:nvSpPr>
            <p:cNvPr id="59" name="文本框 32"/>
            <p:cNvSpPr txBox="1"/>
            <p:nvPr/>
          </p:nvSpPr>
          <p:spPr>
            <a:xfrm>
              <a:off x="6134836" y="4133420"/>
              <a:ext cx="2930683" cy="888994"/>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Paquetes</a:t>
              </a:r>
              <a:r>
                <a:rPr lang="en-US" altLang="zh-CN" sz="1400" dirty="0">
                  <a:solidFill>
                    <a:prstClr val="black">
                      <a:lumMod val="65000"/>
                      <a:lumOff val="35000"/>
                    </a:prstClr>
                  </a:solidFill>
                  <a:latin typeface="+mn-lt"/>
                  <a:ea typeface="+mn-ea"/>
                  <a:cs typeface="+mn-ea"/>
                  <a:sym typeface="+mn-lt"/>
                </a:rPr>
                <a:t> </a:t>
              </a: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Tours</a:t>
              </a:r>
            </a:p>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Vehículos</a:t>
              </a:r>
              <a:endParaRPr lang="en-US" altLang="zh-CN" sz="1400" dirty="0">
                <a:solidFill>
                  <a:prstClr val="black">
                    <a:lumMod val="65000"/>
                    <a:lumOff val="35000"/>
                  </a:prstClr>
                </a:solidFill>
                <a:latin typeface="+mn-lt"/>
                <a:ea typeface="+mn-ea"/>
                <a:cs typeface="+mn-ea"/>
                <a:sym typeface="+mn-lt"/>
              </a:endParaRP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Cargo </a:t>
              </a:r>
              <a:r>
                <a:rPr lang="en-US" altLang="zh-CN" sz="1400" dirty="0" err="1">
                  <a:solidFill>
                    <a:prstClr val="black">
                      <a:lumMod val="65000"/>
                      <a:lumOff val="35000"/>
                    </a:prstClr>
                  </a:solidFill>
                  <a:latin typeface="+mn-lt"/>
                  <a:ea typeface="+mn-ea"/>
                  <a:cs typeface="+mn-ea"/>
                  <a:sym typeface="+mn-lt"/>
                </a:rPr>
                <a:t>Expreso</a:t>
              </a:r>
              <a:endParaRPr lang="en-US" altLang="zh-CN" sz="1400" dirty="0">
                <a:solidFill>
                  <a:prstClr val="black">
                    <a:lumMod val="65000"/>
                    <a:lumOff val="35000"/>
                  </a:prstClr>
                </a:solidFill>
                <a:latin typeface="+mn-lt"/>
                <a:ea typeface="+mn-ea"/>
                <a:cs typeface="+mn-ea"/>
                <a:sym typeface="+mn-lt"/>
              </a:endParaRPr>
            </a:p>
          </p:txBody>
        </p:sp>
        <p:sp>
          <p:nvSpPr>
            <p:cNvPr id="60"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Cotización</a:t>
              </a:r>
              <a:endParaRPr lang="zh-CN" altLang="en-US" sz="1800" dirty="0">
                <a:solidFill>
                  <a:prstClr val="black"/>
                </a:solidFill>
                <a:latin typeface="+mn-lt"/>
                <a:ea typeface="+mn-ea"/>
                <a:cs typeface="+mn-ea"/>
                <a:sym typeface="+mn-lt"/>
              </a:endParaRPr>
            </a:p>
          </p:txBody>
        </p:sp>
      </p:grpSp>
      <p:grpSp>
        <p:nvGrpSpPr>
          <p:cNvPr id="61" name="组合 30"/>
          <p:cNvGrpSpPr/>
          <p:nvPr/>
        </p:nvGrpSpPr>
        <p:grpSpPr>
          <a:xfrm>
            <a:off x="9098244" y="3472231"/>
            <a:ext cx="3907577" cy="719829"/>
            <a:chOff x="6134836" y="3852369"/>
            <a:chExt cx="2930683" cy="539872"/>
          </a:xfrm>
        </p:grpSpPr>
        <p:sp>
          <p:nvSpPr>
            <p:cNvPr id="62" name="文本框 32"/>
            <p:cNvSpPr txBox="1"/>
            <p:nvPr/>
          </p:nvSpPr>
          <p:spPr>
            <a:xfrm>
              <a:off x="6134836" y="4133420"/>
              <a:ext cx="2930683" cy="258821"/>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smtClean="0">
                  <a:solidFill>
                    <a:prstClr val="black">
                      <a:lumMod val="65000"/>
                      <a:lumOff val="35000"/>
                    </a:prstClr>
                  </a:solidFill>
                  <a:latin typeface="+mn-lt"/>
                  <a:ea typeface="+mn-ea"/>
                  <a:cs typeface="+mn-ea"/>
                  <a:sym typeface="+mn-lt"/>
                </a:rPr>
                <a:t>Chat</a:t>
              </a:r>
              <a:endParaRPr lang="en-US" altLang="zh-CN" dirty="0">
                <a:solidFill>
                  <a:prstClr val="black">
                    <a:lumMod val="65000"/>
                    <a:lumOff val="35000"/>
                  </a:prstClr>
                </a:solidFill>
                <a:latin typeface="+mn-lt"/>
                <a:ea typeface="+mn-ea"/>
                <a:cs typeface="+mn-ea"/>
                <a:sym typeface="+mn-lt"/>
              </a:endParaRPr>
            </a:p>
          </p:txBody>
        </p:sp>
        <p:sp>
          <p:nvSpPr>
            <p:cNvPr id="63"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Atención</a:t>
              </a:r>
              <a:r>
                <a:rPr lang="en-US" altLang="zh-CN" sz="2000" dirty="0">
                  <a:solidFill>
                    <a:prstClr val="black"/>
                  </a:solidFill>
                  <a:latin typeface="+mn-lt"/>
                  <a:ea typeface="+mn-ea"/>
                  <a:cs typeface="+mn-ea"/>
                  <a:sym typeface="+mn-lt"/>
                </a:rPr>
                <a:t> al </a:t>
              </a:r>
              <a:r>
                <a:rPr lang="en-US" altLang="zh-CN" sz="2000" dirty="0" err="1">
                  <a:solidFill>
                    <a:prstClr val="black"/>
                  </a:solidFill>
                  <a:latin typeface="+mn-lt"/>
                  <a:ea typeface="+mn-ea"/>
                  <a:cs typeface="+mn-ea"/>
                  <a:sym typeface="+mn-lt"/>
                </a:rPr>
                <a:t>cliente</a:t>
              </a:r>
              <a:endParaRPr lang="en-US" altLang="zh-CN" sz="2000" dirty="0">
                <a:solidFill>
                  <a:prstClr val="black"/>
                </a:solidFill>
                <a:latin typeface="+mn-lt"/>
                <a:ea typeface="+mn-ea"/>
                <a:cs typeface="+mn-ea"/>
                <a:sym typeface="+mn-lt"/>
              </a:endParaRPr>
            </a:p>
          </p:txBody>
        </p:sp>
      </p:grpSp>
      <p:sp>
        <p:nvSpPr>
          <p:cNvPr id="64" name="TextBox 76"/>
          <p:cNvSpPr txBox="1"/>
          <p:nvPr/>
        </p:nvSpPr>
        <p:spPr>
          <a:xfrm>
            <a:off x="9324946" y="5433570"/>
            <a:ext cx="2607380" cy="400110"/>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smtClean="0">
                <a:solidFill>
                  <a:prstClr val="black"/>
                </a:solidFill>
                <a:latin typeface="+mn-lt"/>
                <a:ea typeface="+mn-ea"/>
                <a:cs typeface="+mn-ea"/>
                <a:sym typeface="+mn-lt"/>
              </a:rPr>
              <a:t>Registro</a:t>
            </a:r>
            <a:r>
              <a:rPr lang="en-US" altLang="zh-CN" sz="2000" dirty="0" smtClean="0">
                <a:solidFill>
                  <a:prstClr val="black"/>
                </a:solidFill>
                <a:latin typeface="+mn-lt"/>
                <a:ea typeface="+mn-ea"/>
                <a:cs typeface="+mn-ea"/>
                <a:sym typeface="+mn-lt"/>
              </a:rPr>
              <a:t> de </a:t>
            </a:r>
            <a:r>
              <a:rPr lang="en-US" altLang="zh-CN" sz="2000" dirty="0" err="1" smtClean="0">
                <a:solidFill>
                  <a:prstClr val="black"/>
                </a:solidFill>
                <a:latin typeface="+mn-lt"/>
                <a:ea typeface="+mn-ea"/>
                <a:cs typeface="+mn-ea"/>
                <a:sym typeface="+mn-lt"/>
              </a:rPr>
              <a:t>Clientes</a:t>
            </a:r>
            <a:endParaRPr lang="en-US" altLang="zh-CN" sz="2000" dirty="0">
              <a:solidFill>
                <a:prstClr val="black"/>
              </a:solidFill>
              <a:latin typeface="+mn-lt"/>
              <a:ea typeface="+mn-ea"/>
              <a:cs typeface="+mn-ea"/>
              <a:sym typeface="+mn-lt"/>
            </a:endParaRPr>
          </a:p>
        </p:txBody>
      </p:sp>
    </p:spTree>
    <p:extLst>
      <p:ext uri="{BB962C8B-B14F-4D97-AF65-F5344CB8AC3E}">
        <p14:creationId xmlns:p14="http://schemas.microsoft.com/office/powerpoint/2010/main" val="18297698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6131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Antecedentes </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5" name="文字"/>
            <p:cNvSpPr/>
            <p:nvPr/>
          </p:nvSpPr>
          <p:spPr>
            <a:xfrm>
              <a:off x="5658690" y="2620810"/>
              <a:ext cx="186621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Ubicación</a:t>
              </a:r>
              <a:endParaRPr lang="zh-CN" altLang="en-US" sz="2300" spc="250" dirty="0">
                <a:solidFill>
                  <a:prstClr val="white"/>
                </a:solidFill>
                <a:latin typeface="微软雅黑"/>
                <a:ea typeface="微软雅黑"/>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1" name="文字"/>
            <p:cNvSpPr/>
            <p:nvPr/>
          </p:nvSpPr>
          <p:spPr>
            <a:xfrm>
              <a:off x="5658690" y="3600107"/>
              <a:ext cx="18146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Objetivos</a:t>
              </a:r>
              <a:endParaRPr lang="zh-CN" altLang="en-US" sz="2300" spc="250" dirty="0">
                <a:solidFill>
                  <a:prstClr val="white"/>
                </a:solidFill>
                <a:latin typeface="微软雅黑"/>
                <a:ea typeface="微软雅黑"/>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6" name="文字"/>
            <p:cNvSpPr/>
            <p:nvPr/>
          </p:nvSpPr>
          <p:spPr>
            <a:xfrm>
              <a:off x="5210124" y="4648653"/>
              <a:ext cx="3599640" cy="292388"/>
            </a:xfrm>
            <a:prstGeom prst="rect">
              <a:avLst/>
            </a:prstGeom>
          </p:spPr>
          <p:txBody>
            <a:bodyPr wrap="none">
              <a:spAutoFit/>
            </a:bodyPr>
            <a:lstStyle/>
            <a:p>
              <a:pPr defTabSz="914400" eaLnBrk="1" fontAlgn="auto" hangingPunct="1">
                <a:spcBef>
                  <a:spcPts val="0"/>
                </a:spcBef>
                <a:spcAft>
                  <a:spcPts val="0"/>
                </a:spcAft>
              </a:pPr>
              <a:r>
                <a:rPr lang="es-ES" altLang="zh-CN" sz="1300" spc="250" dirty="0" smtClean="0">
                  <a:solidFill>
                    <a:prstClr val="white"/>
                  </a:solidFill>
                  <a:latin typeface="微软雅黑"/>
                  <a:ea typeface="微软雅黑"/>
                </a:rPr>
                <a:t>Beneficiarios </a:t>
              </a:r>
              <a:r>
                <a:rPr lang="es-ES" altLang="zh-CN" sz="1300" spc="250" dirty="0">
                  <a:solidFill>
                    <a:prstClr val="white"/>
                  </a:solidFill>
                  <a:latin typeface="微软雅黑"/>
                  <a:ea typeface="微软雅黑"/>
                </a:rPr>
                <a:t>y Estado del Arte</a:t>
              </a:r>
              <a:endParaRPr lang="zh-CN" altLang="en-US" sz="1300" spc="250" dirty="0">
                <a:solidFill>
                  <a:prstClr val="white"/>
                </a:solidFill>
                <a:latin typeface="微软雅黑"/>
                <a:ea typeface="微软雅黑"/>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1</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2</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3</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4</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Tree>
  </p:cSld>
  <p:clrMapOvr>
    <a:masterClrMapping/>
  </p:clrMapOvr>
  <mc:AlternateContent xmlns:mc="http://schemas.openxmlformats.org/markup-compatibility/2006" xmlns:p14="http://schemas.microsoft.com/office/powerpoint/2010/main">
    <mc:Choice Requires="p14">
      <p:transition spd="slow" p14:dur="6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
          <p:cNvSpPr>
            <a:spLocks noGrp="1"/>
          </p:cNvSpPr>
          <p:nvPr>
            <p:ph type="body" sz="quarter" idx="12"/>
          </p:nvPr>
        </p:nvSpPr>
        <p:spPr>
          <a:xfrm>
            <a:off x="5108360" y="3460147"/>
            <a:ext cx="6843233" cy="3452227"/>
          </a:xfrm>
        </p:spPr>
        <p:txBody>
          <a:bodyPr/>
          <a:lstStyle/>
          <a:p>
            <a:pPr algn="just">
              <a:buFontTx/>
            </a:pPr>
            <a:r>
              <a:rPr lang="es-ES" altLang="zh-CN" dirty="0">
                <a:latin typeface="+mn-ea"/>
                <a:sym typeface="+mn-ea"/>
              </a:rPr>
              <a:t>Como grupo se optó por el marco de trabajo </a:t>
            </a:r>
            <a:r>
              <a:rPr lang="es-ES" altLang="zh-CN" dirty="0" err="1" smtClean="0">
                <a:latin typeface="+mn-ea"/>
                <a:sym typeface="+mn-ea"/>
              </a:rPr>
              <a:t>Scrum</a:t>
            </a:r>
            <a:r>
              <a:rPr lang="es-ES" altLang="zh-CN" dirty="0">
                <a:latin typeface="+mn-ea"/>
                <a:sym typeface="+mn-ea"/>
              </a:rPr>
              <a:t>, ya que suele ser una metodología ágil, la cual permite desarrollar software rápidamente; y a la vez, responde a los cambios que puedan surgir durante el desarrollo del proyecto por parte del </a:t>
            </a:r>
            <a:r>
              <a:rPr lang="es-ES" altLang="zh-CN" dirty="0" smtClean="0">
                <a:latin typeface="+mn-ea"/>
                <a:sym typeface="+mn-ea"/>
              </a:rPr>
              <a:t>cliente.</a:t>
            </a:r>
            <a:endParaRPr lang="es-ES" altLang="zh-CN" dirty="0">
              <a:latin typeface="+mn-ea"/>
              <a:sym typeface="+mn-ea"/>
            </a:endParaRPr>
          </a:p>
          <a:p>
            <a:pPr algn="l">
              <a:lnSpc>
                <a:spcPct val="150000"/>
              </a:lnSpc>
              <a:buClrTx/>
              <a:buSzTx/>
              <a:buFontTx/>
            </a:pPr>
            <a:endParaRPr lang="zh-CN" altLang="en-US" dirty="0"/>
          </a:p>
        </p:txBody>
      </p:sp>
      <p:sp>
        <p:nvSpPr>
          <p:cNvPr id="3" name="标题"/>
          <p:cNvSpPr>
            <a:spLocks noGrp="1"/>
          </p:cNvSpPr>
          <p:nvPr>
            <p:ph type="body" sz="quarter" idx="11"/>
          </p:nvPr>
        </p:nvSpPr>
        <p:spPr>
          <a:xfrm>
            <a:off x="5108360" y="1842038"/>
            <a:ext cx="7083640" cy="1630045"/>
          </a:xfrm>
        </p:spPr>
        <p:txBody>
          <a:bodyPr/>
          <a:lstStyle/>
          <a:p>
            <a:r>
              <a:rPr lang="es-ES" altLang="zh-CN" dirty="0"/>
              <a:t>Metodología del Desarrollo</a:t>
            </a:r>
          </a:p>
        </p:txBody>
      </p:sp>
      <p:sp>
        <p:nvSpPr>
          <p:cNvPr id="2" name="数字"/>
          <p:cNvSpPr>
            <a:spLocks noGrp="1"/>
          </p:cNvSpPr>
          <p:nvPr>
            <p:ph type="body" sz="quarter" idx="10"/>
          </p:nvPr>
        </p:nvSpPr>
        <p:spPr>
          <a:xfrm>
            <a:off x="364404" y="2150326"/>
            <a:ext cx="4223383" cy="2062103"/>
          </a:xfrm>
        </p:spPr>
        <p:txBody>
          <a:bodyPr/>
          <a:lstStyle/>
          <a:p>
            <a:r>
              <a:rPr lang="en-US" altLang="zh-CN" dirty="0" smtClean="0"/>
              <a:t>09</a:t>
            </a:r>
            <a:endParaRPr lang="zh-CN" altLang="en-US" dirty="0"/>
          </a:p>
        </p:txBody>
      </p:sp>
    </p:spTree>
    <p:extLst>
      <p:ext uri="{BB962C8B-B14F-4D97-AF65-F5344CB8AC3E}">
        <p14:creationId xmlns:p14="http://schemas.microsoft.com/office/powerpoint/2010/main" val="31645027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p:cNvSpPr/>
          <p:nvPr/>
        </p:nvSpPr>
        <p:spPr>
          <a:xfrm rot="8100000" flipV="1">
            <a:off x="2052770" y="3993819"/>
            <a:ext cx="1611014" cy="1545384"/>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任意多边形"/>
          <p:cNvSpPr/>
          <p:nvPr/>
        </p:nvSpPr>
        <p:spPr>
          <a:xfrm rot="18900000" flipV="1">
            <a:off x="4491442" y="39826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9" name="任意多边形"/>
          <p:cNvSpPr/>
          <p:nvPr/>
        </p:nvSpPr>
        <p:spPr>
          <a:xfrm rot="8100000" flipV="1">
            <a:off x="5696339" y="2796315"/>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0" name="任意多边形"/>
          <p:cNvSpPr/>
          <p:nvPr/>
        </p:nvSpPr>
        <p:spPr>
          <a:xfrm rot="8100000" flipV="1">
            <a:off x="3297203" y="2796316"/>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1" name="任意多边形"/>
          <p:cNvSpPr/>
          <p:nvPr/>
        </p:nvSpPr>
        <p:spPr>
          <a:xfrm rot="18923672" flipV="1">
            <a:off x="6890569" y="39719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5" name="右箭头"/>
          <p:cNvSpPr/>
          <p:nvPr/>
        </p:nvSpPr>
        <p:spPr>
          <a:xfrm rot="18900000" flipV="1">
            <a:off x="7991040" y="2323782"/>
            <a:ext cx="2154980" cy="2045941"/>
          </a:xfrm>
          <a:prstGeom prst="rightArrow">
            <a:avLst>
              <a:gd name="adj1" fmla="val 74985"/>
              <a:gd name="adj2" fmla="val 546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8" name="文本"/>
          <p:cNvSpPr/>
          <p:nvPr/>
        </p:nvSpPr>
        <p:spPr>
          <a:xfrm>
            <a:off x="1153717" y="1782761"/>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err="1">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del 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sym typeface="+mn-ea"/>
              </a:rPr>
              <a:t>Se conoce a los elementos del </a:t>
            </a:r>
            <a:r>
              <a:rPr lang="es-ES" altLang="zh-CN" sz="1000" spc="150" dirty="0" err="1">
                <a:solidFill>
                  <a:srgbClr val="0C0C0C"/>
                </a:solidFill>
                <a:latin typeface="微软雅黑"/>
                <a:ea typeface="微软雅黑"/>
                <a:sym typeface="+mn-ea"/>
              </a:rPr>
              <a:t>backlog</a:t>
            </a:r>
            <a:r>
              <a:rPr lang="es-ES" altLang="zh-CN" sz="1000" spc="150" dirty="0">
                <a:solidFill>
                  <a:srgbClr val="0C0C0C"/>
                </a:solidFill>
                <a:latin typeface="微软雅黑"/>
                <a:ea typeface="微软雅黑"/>
                <a:sym typeface="+mn-ea"/>
              </a:rPr>
              <a:t> de producto que se han seleccionado para el sprint. </a:t>
            </a:r>
            <a:endParaRPr lang="zh-CN" altLang="en-US" sz="1000" spc="150" dirty="0">
              <a:solidFill>
                <a:srgbClr val="0C0C0C"/>
              </a:solidFill>
              <a:latin typeface="微软雅黑"/>
              <a:ea typeface="微软雅黑"/>
            </a:endParaRPr>
          </a:p>
        </p:txBody>
      </p:sp>
      <p:sp>
        <p:nvSpPr>
          <p:cNvPr id="29" name="文本"/>
          <p:cNvSpPr/>
          <p:nvPr/>
        </p:nvSpPr>
        <p:spPr>
          <a:xfrm>
            <a:off x="4849848" y="1653752"/>
            <a:ext cx="3012830" cy="1246495"/>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smtClean="0">
                <a:solidFill>
                  <a:srgbClr val="0C0C0C"/>
                </a:solidFill>
                <a:latin typeface="微软雅黑"/>
                <a:ea typeface="微软雅黑"/>
                <a:sym typeface="+mn-ea"/>
              </a:rPr>
              <a:t>Planificación </a:t>
            </a:r>
            <a:r>
              <a:rPr lang="es-ES" altLang="zh-CN" sz="1000" b="1" spc="150" dirty="0">
                <a:solidFill>
                  <a:srgbClr val="0C0C0C"/>
                </a:solidFill>
                <a:latin typeface="微软雅黑"/>
                <a:ea typeface="微软雅黑"/>
                <a:sym typeface="+mn-ea"/>
              </a:rPr>
              <a:t>del Sprint: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Se </a:t>
            </a:r>
            <a:r>
              <a:rPr lang="es-ES" altLang="zh-CN" sz="1000" spc="150" dirty="0">
                <a:solidFill>
                  <a:srgbClr val="0C0C0C"/>
                </a:solidFill>
                <a:latin typeface="微软雅黑"/>
                <a:ea typeface="微软雅黑"/>
                <a:sym typeface="+mn-ea"/>
              </a:rPr>
              <a:t>llevará a cabo una reunión de planificación de cada Sprint, por cada Fase que contempla el proyecto </a:t>
            </a:r>
            <a:r>
              <a:rPr lang="es-ES" altLang="zh-CN" sz="1000" spc="150" dirty="0" smtClean="0">
                <a:solidFill>
                  <a:srgbClr val="0C0C0C"/>
                </a:solidFill>
                <a:latin typeface="微软雅黑"/>
                <a:ea typeface="微软雅黑"/>
                <a:sym typeface="+mn-ea"/>
              </a:rPr>
              <a:t>completo.</a:t>
            </a:r>
            <a:endParaRPr lang="es-ES" altLang="zh-CN" sz="1000" spc="150" dirty="0" smtClean="0">
              <a:solidFill>
                <a:srgbClr val="0C0C0C"/>
              </a:solidFill>
              <a:latin typeface="微软雅黑"/>
              <a:ea typeface="微软雅黑"/>
              <a:sym typeface="+mn-ea"/>
            </a:endParaRPr>
          </a:p>
        </p:txBody>
      </p:sp>
      <p:sp>
        <p:nvSpPr>
          <p:cNvPr id="30" name="文本"/>
          <p:cNvSpPr/>
          <p:nvPr/>
        </p:nvSpPr>
        <p:spPr>
          <a:xfrm>
            <a:off x="6842699" y="5653837"/>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Revisión de </a:t>
            </a:r>
            <a:r>
              <a:rPr lang="es-ES" altLang="zh-CN" sz="1000" b="1" spc="150" dirty="0" smtClean="0">
                <a:solidFill>
                  <a:srgbClr val="0C0C0C"/>
                </a:solidFill>
                <a:latin typeface="微软雅黑"/>
                <a:ea typeface="微软雅黑"/>
                <a:sym typeface="+mn-ea"/>
              </a:rPr>
              <a:t>Sprint</a:t>
            </a:r>
            <a:r>
              <a:rPr lang="es-ES" altLang="zh-CN" sz="1000" spc="150" dirty="0" smtClean="0">
                <a:solidFill>
                  <a:srgbClr val="0C0C0C"/>
                </a:solidFill>
                <a:latin typeface="微软雅黑"/>
                <a:ea typeface="微软雅黑"/>
                <a:sym typeface="+mn-ea"/>
              </a:rPr>
              <a:t>: Se </a:t>
            </a:r>
            <a:r>
              <a:rPr lang="es-ES" altLang="zh-CN" sz="1000" spc="150" dirty="0">
                <a:solidFill>
                  <a:srgbClr val="0C0C0C"/>
                </a:solidFill>
                <a:latin typeface="微软雅黑"/>
                <a:ea typeface="微软雅黑"/>
                <a:sym typeface="+mn-ea"/>
              </a:rPr>
              <a:t>presentará el trabajo completado a los interesados a través de una demostración.</a:t>
            </a:r>
            <a:endParaRPr lang="es-ES" altLang="zh-CN" sz="1000" spc="150" dirty="0" smtClean="0">
              <a:solidFill>
                <a:srgbClr val="0C0C0C"/>
              </a:solidFill>
              <a:latin typeface="微软雅黑"/>
              <a:ea typeface="微软雅黑"/>
              <a:sym typeface="+mn-ea"/>
            </a:endParaRPr>
          </a:p>
        </p:txBody>
      </p:sp>
      <p:sp>
        <p:nvSpPr>
          <p:cNvPr id="31" name="文本"/>
          <p:cNvSpPr/>
          <p:nvPr/>
        </p:nvSpPr>
        <p:spPr>
          <a:xfrm>
            <a:off x="141668" y="5343738"/>
            <a:ext cx="3387143" cy="1477328"/>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El </a:t>
            </a:r>
            <a:r>
              <a:rPr lang="es-ES" altLang="zh-CN" sz="1000" b="1" spc="150" dirty="0" err="1" smtClean="0">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Lista </a:t>
            </a:r>
            <a:r>
              <a:rPr lang="es-ES" altLang="zh-CN" sz="1000" spc="150" dirty="0">
                <a:solidFill>
                  <a:srgbClr val="0C0C0C"/>
                </a:solidFill>
                <a:latin typeface="微软雅黑"/>
                <a:ea typeface="微软雅黑"/>
                <a:sym typeface="+mn-ea"/>
              </a:rPr>
              <a:t>ordenada de todas las cosas que se requieren para desarrollar un </a:t>
            </a:r>
            <a:r>
              <a:rPr lang="es-ES" altLang="zh-CN" sz="1000" spc="150" dirty="0">
                <a:solidFill>
                  <a:srgbClr val="0C0C0C"/>
                </a:solidFill>
                <a:latin typeface="微软雅黑"/>
                <a:ea typeface="微软雅黑"/>
                <a:sym typeface="+mn-ea"/>
              </a:rPr>
              <a:t>producto. Los elementos del </a:t>
            </a:r>
            <a:r>
              <a:rPr lang="es-ES" altLang="zh-CN" sz="1000" spc="150" dirty="0" err="1">
                <a:solidFill>
                  <a:srgbClr val="0C0C0C"/>
                </a:solidFill>
                <a:latin typeface="微软雅黑"/>
                <a:ea typeface="微软雅黑"/>
                <a:sym typeface="+mn-ea"/>
              </a:rPr>
              <a:t>backlog</a:t>
            </a:r>
            <a:r>
              <a:rPr lang="es-ES" altLang="zh-CN" sz="1000" spc="150" dirty="0">
                <a:solidFill>
                  <a:srgbClr val="0C0C0C"/>
                </a:solidFill>
                <a:latin typeface="微软雅黑"/>
                <a:ea typeface="微软雅黑"/>
                <a:sym typeface="+mn-ea"/>
              </a:rPr>
              <a:t> del producto tienen una descripción, orden, estimación y valor.</a:t>
            </a:r>
            <a:endParaRPr lang="zh-CN" altLang="en-US" sz="1000" spc="150" dirty="0">
              <a:solidFill>
                <a:srgbClr val="0C0C0C"/>
              </a:solidFill>
              <a:latin typeface="微软雅黑"/>
              <a:ea typeface="微软雅黑"/>
            </a:endParaRPr>
          </a:p>
        </p:txBody>
      </p:sp>
      <p:sp>
        <p:nvSpPr>
          <p:cNvPr id="32" name="文本"/>
          <p:cNvSpPr/>
          <p:nvPr/>
        </p:nvSpPr>
        <p:spPr>
          <a:xfrm>
            <a:off x="4266404" y="5574571"/>
            <a:ext cx="2410012" cy="1015663"/>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Roles en </a:t>
            </a:r>
            <a:r>
              <a:rPr lang="es-ES" altLang="zh-CN" sz="1000" b="1" spc="150" dirty="0" err="1" smtClean="0">
                <a:solidFill>
                  <a:srgbClr val="0C0C0C"/>
                </a:solidFill>
                <a:latin typeface="微软雅黑"/>
                <a:ea typeface="微软雅黑"/>
                <a:sym typeface="+mn-ea"/>
              </a:rPr>
              <a:t>Scrum</a:t>
            </a:r>
            <a:r>
              <a:rPr lang="es-ES" altLang="zh-CN" sz="1000" b="1" spc="150" dirty="0" smtClean="0">
                <a:solidFill>
                  <a:srgbClr val="0C0C0C"/>
                </a:solidFill>
                <a:latin typeface="微软雅黑"/>
                <a:ea typeface="微软雅黑"/>
                <a:sym typeface="+mn-ea"/>
              </a:rPr>
              <a:t>:</a:t>
            </a:r>
            <a:endParaRPr lang="es-ES" altLang="zh-CN" sz="1000" b="1" spc="150" dirty="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Product</a:t>
            </a:r>
            <a:r>
              <a:rPr lang="es-ES" altLang="zh-CN" sz="1000" spc="150" dirty="0" smtClean="0">
                <a:solidFill>
                  <a:srgbClr val="0C0C0C"/>
                </a:solidFill>
                <a:latin typeface="微软雅黑"/>
                <a:ea typeface="微软雅黑"/>
                <a:sym typeface="+mn-ea"/>
              </a:rPr>
              <a:t> </a:t>
            </a:r>
            <a:r>
              <a:rPr lang="es-ES" altLang="zh-CN" sz="1000" spc="150" dirty="0" err="1" smtClean="0">
                <a:solidFill>
                  <a:srgbClr val="0C0C0C"/>
                </a:solidFill>
                <a:latin typeface="微软雅黑"/>
                <a:ea typeface="微软雅黑"/>
                <a:sym typeface="+mn-ea"/>
              </a:rPr>
              <a:t>Owner</a:t>
            </a:r>
            <a:endParaRPr lang="es-ES" altLang="zh-CN" sz="1000"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Scrum</a:t>
            </a:r>
            <a:r>
              <a:rPr lang="es-ES" altLang="zh-CN" sz="1000" spc="150" dirty="0" smtClean="0">
                <a:solidFill>
                  <a:srgbClr val="0C0C0C"/>
                </a:solidFill>
                <a:latin typeface="微软雅黑"/>
                <a:ea typeface="微软雅黑"/>
                <a:sym typeface="+mn-ea"/>
              </a:rPr>
              <a:t> </a:t>
            </a:r>
            <a:r>
              <a:rPr lang="es-ES" altLang="zh-CN" sz="1000" spc="150" dirty="0">
                <a:solidFill>
                  <a:srgbClr val="0C0C0C"/>
                </a:solidFill>
                <a:latin typeface="微软雅黑"/>
                <a:ea typeface="微软雅黑"/>
                <a:sym typeface="+mn-ea"/>
              </a:rPr>
              <a:t>Master (o Facilitador</a:t>
            </a:r>
            <a:r>
              <a:rPr lang="es-ES" altLang="zh-CN" sz="1000" spc="150" dirty="0" smtClean="0">
                <a:solidFill>
                  <a:srgbClr val="0C0C0C"/>
                </a:solidFill>
                <a:latin typeface="微软雅黑"/>
                <a:ea typeface="微软雅黑"/>
                <a:sym typeface="+mn-ea"/>
              </a:rPr>
              <a:t>)</a:t>
            </a: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Equipo </a:t>
            </a:r>
            <a:r>
              <a:rPr lang="es-ES" altLang="zh-CN" sz="1000" spc="150" dirty="0" err="1" smtClean="0">
                <a:solidFill>
                  <a:srgbClr val="0C0C0C"/>
                </a:solidFill>
                <a:latin typeface="微软雅黑"/>
                <a:ea typeface="微软雅黑"/>
                <a:sym typeface="+mn-ea"/>
              </a:rPr>
              <a:t>Scrum</a:t>
            </a:r>
            <a:r>
              <a:rPr lang="es-ES" altLang="zh-CN" sz="1000" spc="150" dirty="0">
                <a:solidFill>
                  <a:srgbClr val="0C0C0C"/>
                </a:solidFill>
                <a:latin typeface="微软雅黑"/>
                <a:ea typeface="微软雅黑"/>
                <a:sym typeface="+mn-ea"/>
              </a:rPr>
              <a:t>.</a:t>
            </a:r>
            <a:endParaRPr lang="es-ES" altLang="zh-CN" sz="1000" spc="150" dirty="0" smtClean="0">
              <a:solidFill>
                <a:srgbClr val="0C0C0C"/>
              </a:solidFill>
              <a:latin typeface="微软雅黑"/>
              <a:ea typeface="微软雅黑"/>
              <a:sym typeface="+mn-ea"/>
            </a:endParaRPr>
          </a:p>
        </p:txBody>
      </p:sp>
      <p:sp>
        <p:nvSpPr>
          <p:cNvPr id="33" name="文本"/>
          <p:cNvSpPr/>
          <p:nvPr/>
        </p:nvSpPr>
        <p:spPr>
          <a:xfrm>
            <a:off x="8581347" y="1459186"/>
            <a:ext cx="3012830" cy="1015663"/>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Retrospectiva del </a:t>
            </a:r>
            <a:r>
              <a:rPr lang="es-ES" altLang="zh-CN" sz="1000" b="1" spc="150" dirty="0" smtClean="0">
                <a:solidFill>
                  <a:srgbClr val="0C0C0C"/>
                </a:solidFill>
                <a:latin typeface="微软雅黑"/>
                <a:ea typeface="微软雅黑"/>
                <a:sym typeface="+mn-ea"/>
              </a:rPr>
              <a:t>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rPr>
              <a:t>T</a:t>
            </a:r>
            <a:r>
              <a:rPr lang="es-ES" altLang="zh-CN" sz="1000" spc="150" dirty="0" smtClean="0">
                <a:solidFill>
                  <a:srgbClr val="0C0C0C"/>
                </a:solidFill>
                <a:latin typeface="微软雅黑"/>
                <a:ea typeface="微软雅黑"/>
              </a:rPr>
              <a:t>odos </a:t>
            </a:r>
            <a:r>
              <a:rPr lang="es-ES" altLang="zh-CN" sz="1000" spc="150" dirty="0">
                <a:solidFill>
                  <a:srgbClr val="0C0C0C"/>
                </a:solidFill>
                <a:latin typeface="微软雅黑"/>
                <a:ea typeface="微软雅黑"/>
              </a:rPr>
              <a:t>los miembros del equipo dejaran plasmado sus impresiones sobre el sprint recién superado. </a:t>
            </a:r>
            <a:endParaRPr lang="zh-CN" altLang="en-US" sz="1000" spc="150" dirty="0">
              <a:solidFill>
                <a:srgbClr val="0C0C0C"/>
              </a:solidFill>
              <a:latin typeface="微软雅黑"/>
              <a:ea typeface="微软雅黑"/>
            </a:endParaRPr>
          </a:p>
        </p:txBody>
      </p:sp>
      <p:sp>
        <p:nvSpPr>
          <p:cNvPr id="35" name="图标"/>
          <p:cNvSpPr>
            <a:spLocks noEditPoints="1"/>
          </p:cNvSpPr>
          <p:nvPr/>
        </p:nvSpPr>
        <p:spPr bwMode="auto">
          <a:xfrm>
            <a:off x="7518368" y="4425699"/>
            <a:ext cx="447507" cy="488963"/>
          </a:xfrm>
          <a:custGeom>
            <a:avLst/>
            <a:gdLst>
              <a:gd name="T0" fmla="*/ 0 w 469"/>
              <a:gd name="T1" fmla="*/ 13275 h 508"/>
              <a:gd name="T2" fmla="*/ 13526 w 469"/>
              <a:gd name="T3" fmla="*/ 184744 h 508"/>
              <a:gd name="T4" fmla="*/ 82618 w 469"/>
              <a:gd name="T5" fmla="*/ 170363 h 508"/>
              <a:gd name="T6" fmla="*/ 14988 w 469"/>
              <a:gd name="T7" fmla="*/ 169625 h 508"/>
              <a:gd name="T8" fmla="*/ 85177 w 469"/>
              <a:gd name="T9" fmla="*/ 15119 h 508"/>
              <a:gd name="T10" fmla="*/ 13526 w 469"/>
              <a:gd name="T11" fmla="*/ 0 h 508"/>
              <a:gd name="T12" fmla="*/ 96509 w 469"/>
              <a:gd name="T13" fmla="*/ 0 h 508"/>
              <a:gd name="T14" fmla="*/ 150247 w 469"/>
              <a:gd name="T15" fmla="*/ 53469 h 508"/>
              <a:gd name="T16" fmla="*/ 30707 w 469"/>
              <a:gd name="T17" fmla="*/ 59369 h 508"/>
              <a:gd name="T18" fmla="*/ 24127 w 469"/>
              <a:gd name="T19" fmla="*/ 66744 h 508"/>
              <a:gd name="T20" fmla="*/ 31439 w 469"/>
              <a:gd name="T21" fmla="*/ 86656 h 508"/>
              <a:gd name="T22" fmla="*/ 51179 w 469"/>
              <a:gd name="T23" fmla="*/ 79281 h 508"/>
              <a:gd name="T24" fmla="*/ 43868 w 469"/>
              <a:gd name="T25" fmla="*/ 59369 h 508"/>
              <a:gd name="T26" fmla="*/ 30707 w 469"/>
              <a:gd name="T27" fmla="*/ 59369 h 508"/>
              <a:gd name="T28" fmla="*/ 135259 w 469"/>
              <a:gd name="T29" fmla="*/ 62319 h 508"/>
              <a:gd name="T30" fmla="*/ 149882 w 469"/>
              <a:gd name="T31" fmla="*/ 95506 h 508"/>
              <a:gd name="T32" fmla="*/ 135259 w 469"/>
              <a:gd name="T33" fmla="*/ 62319 h 508"/>
              <a:gd name="T34" fmla="*/ 59953 w 469"/>
              <a:gd name="T35" fmla="*/ 72644 h 508"/>
              <a:gd name="T36" fmla="*/ 119905 w 469"/>
              <a:gd name="T37" fmla="*/ 86656 h 508"/>
              <a:gd name="T38" fmla="*/ 59953 w 469"/>
              <a:gd name="T39" fmla="*/ 72644 h 508"/>
              <a:gd name="T40" fmla="*/ 30707 w 469"/>
              <a:gd name="T41" fmla="*/ 95875 h 508"/>
              <a:gd name="T42" fmla="*/ 24127 w 469"/>
              <a:gd name="T43" fmla="*/ 115419 h 508"/>
              <a:gd name="T44" fmla="*/ 43868 w 469"/>
              <a:gd name="T45" fmla="*/ 122794 h 508"/>
              <a:gd name="T46" fmla="*/ 51179 w 469"/>
              <a:gd name="T47" fmla="*/ 102881 h 508"/>
              <a:gd name="T48" fmla="*/ 31439 w 469"/>
              <a:gd name="T49" fmla="*/ 95875 h 508"/>
              <a:gd name="T50" fmla="*/ 123927 w 469"/>
              <a:gd name="T51" fmla="*/ 96613 h 508"/>
              <a:gd name="T52" fmla="*/ 81521 w 469"/>
              <a:gd name="T53" fmla="*/ 141969 h 508"/>
              <a:gd name="T54" fmla="*/ 171450 w 469"/>
              <a:gd name="T55" fmla="*/ 141969 h 508"/>
              <a:gd name="T56" fmla="*/ 123927 w 469"/>
              <a:gd name="T57" fmla="*/ 96613 h 508"/>
              <a:gd name="T58" fmla="*/ 61049 w 469"/>
              <a:gd name="T59" fmla="*/ 108781 h 508"/>
              <a:gd name="T60" fmla="*/ 77134 w 469"/>
              <a:gd name="T61" fmla="*/ 122794 h 508"/>
              <a:gd name="T62" fmla="*/ 61049 w 469"/>
              <a:gd name="T63" fmla="*/ 108781 h 508"/>
              <a:gd name="T64" fmla="*/ 148419 w 469"/>
              <a:gd name="T65" fmla="*/ 117631 h 508"/>
              <a:gd name="T66" fmla="*/ 155731 w 469"/>
              <a:gd name="T67" fmla="*/ 122056 h 508"/>
              <a:gd name="T68" fmla="*/ 123195 w 469"/>
              <a:gd name="T69" fmla="*/ 164094 h 508"/>
              <a:gd name="T70" fmla="*/ 97971 w 469"/>
              <a:gd name="T71" fmla="*/ 144550 h 508"/>
              <a:gd name="T72" fmla="*/ 109304 w 469"/>
              <a:gd name="T73" fmla="*/ 136069 h 508"/>
              <a:gd name="T74" fmla="*/ 144033 w 469"/>
              <a:gd name="T75" fmla="*/ 119844 h 508"/>
              <a:gd name="T76" fmla="*/ 31439 w 469"/>
              <a:gd name="T77" fmla="*/ 132013 h 508"/>
              <a:gd name="T78" fmla="*/ 24127 w 469"/>
              <a:gd name="T79" fmla="*/ 139388 h 508"/>
              <a:gd name="T80" fmla="*/ 31439 w 469"/>
              <a:gd name="T81" fmla="*/ 159300 h 508"/>
              <a:gd name="T82" fmla="*/ 51179 w 469"/>
              <a:gd name="T83" fmla="*/ 151925 h 508"/>
              <a:gd name="T84" fmla="*/ 43868 w 469"/>
              <a:gd name="T85" fmla="*/ 132013 h 508"/>
              <a:gd name="T86" fmla="*/ 61049 w 469"/>
              <a:gd name="T87" fmla="*/ 144919 h 508"/>
              <a:gd name="T88" fmla="*/ 61049 w 469"/>
              <a:gd name="T89" fmla="*/ 159300 h 508"/>
              <a:gd name="T90" fmla="*/ 75306 w 469"/>
              <a:gd name="T91" fmla="*/ 144919 h 5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508">
                <a:moveTo>
                  <a:pt x="37" y="0"/>
                </a:moveTo>
                <a:cubicBezTo>
                  <a:pt x="16" y="0"/>
                  <a:pt x="0" y="16"/>
                  <a:pt x="0" y="36"/>
                </a:cubicBezTo>
                <a:lnTo>
                  <a:pt x="0" y="464"/>
                </a:lnTo>
                <a:cubicBezTo>
                  <a:pt x="0" y="484"/>
                  <a:pt x="16" y="501"/>
                  <a:pt x="37" y="501"/>
                </a:cubicBezTo>
                <a:lnTo>
                  <a:pt x="261" y="501"/>
                </a:lnTo>
                <a:cubicBezTo>
                  <a:pt x="244" y="484"/>
                  <a:pt x="242" y="483"/>
                  <a:pt x="226" y="462"/>
                </a:cubicBezTo>
                <a:cubicBezTo>
                  <a:pt x="225" y="461"/>
                  <a:pt x="225" y="461"/>
                  <a:pt x="225" y="460"/>
                </a:cubicBezTo>
                <a:lnTo>
                  <a:pt x="41" y="460"/>
                </a:lnTo>
                <a:lnTo>
                  <a:pt x="41" y="41"/>
                </a:lnTo>
                <a:lnTo>
                  <a:pt x="233" y="41"/>
                </a:lnTo>
                <a:lnTo>
                  <a:pt x="233" y="0"/>
                </a:lnTo>
                <a:lnTo>
                  <a:pt x="37" y="0"/>
                </a:lnTo>
                <a:close/>
                <a:moveTo>
                  <a:pt x="264" y="0"/>
                </a:moveTo>
                <a:lnTo>
                  <a:pt x="264" y="0"/>
                </a:lnTo>
                <a:lnTo>
                  <a:pt x="266" y="145"/>
                </a:lnTo>
                <a:lnTo>
                  <a:pt x="411" y="145"/>
                </a:lnTo>
                <a:lnTo>
                  <a:pt x="264" y="0"/>
                </a:lnTo>
                <a:close/>
                <a:moveTo>
                  <a:pt x="84" y="161"/>
                </a:moveTo>
                <a:lnTo>
                  <a:pt x="84" y="161"/>
                </a:lnTo>
                <a:cubicBezTo>
                  <a:pt x="74" y="162"/>
                  <a:pt x="66" y="171"/>
                  <a:pt x="66" y="181"/>
                </a:cubicBezTo>
                <a:lnTo>
                  <a:pt x="66" y="215"/>
                </a:lnTo>
                <a:cubicBezTo>
                  <a:pt x="66" y="225"/>
                  <a:pt x="76" y="235"/>
                  <a:pt x="86" y="235"/>
                </a:cubicBezTo>
                <a:lnTo>
                  <a:pt x="120" y="235"/>
                </a:lnTo>
                <a:cubicBezTo>
                  <a:pt x="130" y="235"/>
                  <a:pt x="140" y="225"/>
                  <a:pt x="140" y="215"/>
                </a:cubicBezTo>
                <a:lnTo>
                  <a:pt x="140" y="181"/>
                </a:lnTo>
                <a:cubicBezTo>
                  <a:pt x="140" y="171"/>
                  <a:pt x="130" y="161"/>
                  <a:pt x="120" y="161"/>
                </a:cubicBezTo>
                <a:lnTo>
                  <a:pt x="86" y="161"/>
                </a:lnTo>
                <a:cubicBezTo>
                  <a:pt x="85" y="161"/>
                  <a:pt x="85" y="161"/>
                  <a:pt x="84" y="161"/>
                </a:cubicBezTo>
                <a:close/>
                <a:moveTo>
                  <a:pt x="370" y="169"/>
                </a:moveTo>
                <a:lnTo>
                  <a:pt x="370" y="169"/>
                </a:lnTo>
                <a:lnTo>
                  <a:pt x="370" y="245"/>
                </a:lnTo>
                <a:cubicBezTo>
                  <a:pt x="385" y="248"/>
                  <a:pt x="397" y="252"/>
                  <a:pt x="410" y="259"/>
                </a:cubicBezTo>
                <a:cubicBezTo>
                  <a:pt x="412" y="179"/>
                  <a:pt x="411" y="179"/>
                  <a:pt x="411" y="169"/>
                </a:cubicBezTo>
                <a:lnTo>
                  <a:pt x="370" y="169"/>
                </a:lnTo>
                <a:close/>
                <a:moveTo>
                  <a:pt x="164" y="197"/>
                </a:moveTo>
                <a:lnTo>
                  <a:pt x="164" y="197"/>
                </a:lnTo>
                <a:lnTo>
                  <a:pt x="164" y="235"/>
                </a:lnTo>
                <a:lnTo>
                  <a:pt x="328" y="235"/>
                </a:lnTo>
                <a:lnTo>
                  <a:pt x="328" y="197"/>
                </a:lnTo>
                <a:lnTo>
                  <a:pt x="164" y="197"/>
                </a:lnTo>
                <a:close/>
                <a:moveTo>
                  <a:pt x="84" y="260"/>
                </a:moveTo>
                <a:lnTo>
                  <a:pt x="84" y="260"/>
                </a:lnTo>
                <a:cubicBezTo>
                  <a:pt x="74" y="261"/>
                  <a:pt x="66" y="270"/>
                  <a:pt x="66" y="279"/>
                </a:cubicBezTo>
                <a:lnTo>
                  <a:pt x="66" y="313"/>
                </a:lnTo>
                <a:cubicBezTo>
                  <a:pt x="66" y="324"/>
                  <a:pt x="76" y="333"/>
                  <a:pt x="86" y="333"/>
                </a:cubicBezTo>
                <a:lnTo>
                  <a:pt x="120" y="333"/>
                </a:lnTo>
                <a:cubicBezTo>
                  <a:pt x="130" y="333"/>
                  <a:pt x="140" y="324"/>
                  <a:pt x="140" y="313"/>
                </a:cubicBezTo>
                <a:lnTo>
                  <a:pt x="140" y="279"/>
                </a:lnTo>
                <a:cubicBezTo>
                  <a:pt x="140" y="269"/>
                  <a:pt x="130" y="260"/>
                  <a:pt x="120" y="260"/>
                </a:cubicBezTo>
                <a:lnTo>
                  <a:pt x="86" y="260"/>
                </a:lnTo>
                <a:cubicBezTo>
                  <a:pt x="85" y="260"/>
                  <a:pt x="85" y="260"/>
                  <a:pt x="84" y="260"/>
                </a:cubicBezTo>
                <a:close/>
                <a:moveTo>
                  <a:pt x="339" y="262"/>
                </a:moveTo>
                <a:lnTo>
                  <a:pt x="339" y="262"/>
                </a:lnTo>
                <a:cubicBezTo>
                  <a:pt x="274" y="265"/>
                  <a:pt x="223" y="319"/>
                  <a:pt x="223" y="385"/>
                </a:cubicBezTo>
                <a:cubicBezTo>
                  <a:pt x="223" y="453"/>
                  <a:pt x="278" y="508"/>
                  <a:pt x="346" y="508"/>
                </a:cubicBezTo>
                <a:cubicBezTo>
                  <a:pt x="414" y="508"/>
                  <a:pt x="469" y="453"/>
                  <a:pt x="469" y="385"/>
                </a:cubicBezTo>
                <a:cubicBezTo>
                  <a:pt x="469" y="317"/>
                  <a:pt x="414" y="262"/>
                  <a:pt x="346" y="262"/>
                </a:cubicBezTo>
                <a:cubicBezTo>
                  <a:pt x="344" y="262"/>
                  <a:pt x="341" y="262"/>
                  <a:pt x="339" y="262"/>
                </a:cubicBezTo>
                <a:close/>
                <a:moveTo>
                  <a:pt x="167" y="295"/>
                </a:moveTo>
                <a:lnTo>
                  <a:pt x="167" y="295"/>
                </a:lnTo>
                <a:lnTo>
                  <a:pt x="167" y="333"/>
                </a:lnTo>
                <a:lnTo>
                  <a:pt x="211" y="333"/>
                </a:lnTo>
                <a:lnTo>
                  <a:pt x="211" y="295"/>
                </a:lnTo>
                <a:lnTo>
                  <a:pt x="167" y="295"/>
                </a:lnTo>
                <a:close/>
                <a:moveTo>
                  <a:pt x="406" y="319"/>
                </a:moveTo>
                <a:lnTo>
                  <a:pt x="406" y="319"/>
                </a:lnTo>
                <a:cubicBezTo>
                  <a:pt x="407" y="319"/>
                  <a:pt x="408" y="319"/>
                  <a:pt x="408" y="319"/>
                </a:cubicBezTo>
                <a:cubicBezTo>
                  <a:pt x="416" y="319"/>
                  <a:pt x="423" y="324"/>
                  <a:pt x="426" y="331"/>
                </a:cubicBezTo>
                <a:cubicBezTo>
                  <a:pt x="429" y="337"/>
                  <a:pt x="427" y="346"/>
                  <a:pt x="422" y="351"/>
                </a:cubicBezTo>
                <a:lnTo>
                  <a:pt x="337" y="445"/>
                </a:lnTo>
                <a:cubicBezTo>
                  <a:pt x="330" y="454"/>
                  <a:pt x="314" y="453"/>
                  <a:pt x="308" y="444"/>
                </a:cubicBezTo>
                <a:lnTo>
                  <a:pt x="268" y="392"/>
                </a:lnTo>
                <a:cubicBezTo>
                  <a:pt x="262" y="384"/>
                  <a:pt x="264" y="372"/>
                  <a:pt x="272" y="365"/>
                </a:cubicBezTo>
                <a:cubicBezTo>
                  <a:pt x="280" y="359"/>
                  <a:pt x="293" y="361"/>
                  <a:pt x="299" y="369"/>
                </a:cubicBezTo>
                <a:lnTo>
                  <a:pt x="324" y="402"/>
                </a:lnTo>
                <a:lnTo>
                  <a:pt x="394" y="325"/>
                </a:lnTo>
                <a:cubicBezTo>
                  <a:pt x="397" y="322"/>
                  <a:pt x="401" y="319"/>
                  <a:pt x="406" y="319"/>
                </a:cubicBezTo>
                <a:close/>
                <a:moveTo>
                  <a:pt x="86" y="358"/>
                </a:moveTo>
                <a:lnTo>
                  <a:pt x="86" y="358"/>
                </a:lnTo>
                <a:cubicBezTo>
                  <a:pt x="76" y="358"/>
                  <a:pt x="66" y="368"/>
                  <a:pt x="66" y="378"/>
                </a:cubicBezTo>
                <a:lnTo>
                  <a:pt x="66" y="412"/>
                </a:lnTo>
                <a:cubicBezTo>
                  <a:pt x="66" y="422"/>
                  <a:pt x="76" y="432"/>
                  <a:pt x="86" y="432"/>
                </a:cubicBezTo>
                <a:lnTo>
                  <a:pt x="120" y="432"/>
                </a:lnTo>
                <a:cubicBezTo>
                  <a:pt x="130" y="432"/>
                  <a:pt x="140" y="422"/>
                  <a:pt x="140" y="412"/>
                </a:cubicBezTo>
                <a:lnTo>
                  <a:pt x="140" y="378"/>
                </a:lnTo>
                <a:cubicBezTo>
                  <a:pt x="140" y="368"/>
                  <a:pt x="130" y="358"/>
                  <a:pt x="120" y="358"/>
                </a:cubicBezTo>
                <a:lnTo>
                  <a:pt x="86" y="358"/>
                </a:lnTo>
                <a:close/>
                <a:moveTo>
                  <a:pt x="167" y="393"/>
                </a:moveTo>
                <a:lnTo>
                  <a:pt x="167" y="393"/>
                </a:lnTo>
                <a:lnTo>
                  <a:pt x="167" y="432"/>
                </a:lnTo>
                <a:lnTo>
                  <a:pt x="211" y="432"/>
                </a:lnTo>
                <a:lnTo>
                  <a:pt x="206" y="393"/>
                </a:lnTo>
                <a:lnTo>
                  <a:pt x="167" y="3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pPr>
            <a:endParaRPr lang="zh-CN" altLang="en-US" sz="1800">
              <a:solidFill>
                <a:srgbClr val="294A5A"/>
              </a:solidFill>
              <a:latin typeface="微软雅黑"/>
              <a:ea typeface="微软雅黑"/>
            </a:endParaRPr>
          </a:p>
        </p:txBody>
      </p:sp>
      <p:sp>
        <p:nvSpPr>
          <p:cNvPr id="36" name="图标"/>
          <p:cNvSpPr>
            <a:spLocks noEditPoints="1" noChangeArrowheads="1"/>
          </p:cNvSpPr>
          <p:nvPr/>
        </p:nvSpPr>
        <p:spPr bwMode="auto">
          <a:xfrm>
            <a:off x="6167706" y="3320807"/>
            <a:ext cx="566147" cy="550124"/>
          </a:xfrm>
          <a:custGeom>
            <a:avLst/>
            <a:gdLst>
              <a:gd name="T0" fmla="*/ 2147483647 w 210"/>
              <a:gd name="T1" fmla="*/ 0 h 192"/>
              <a:gd name="T2" fmla="*/ 2147483647 w 210"/>
              <a:gd name="T3" fmla="*/ 2147483647 h 192"/>
              <a:gd name="T4" fmla="*/ 2147483647 w 210"/>
              <a:gd name="T5" fmla="*/ 2147483647 h 192"/>
              <a:gd name="T6" fmla="*/ 2147483647 w 210"/>
              <a:gd name="T7" fmla="*/ 2147483647 h 192"/>
              <a:gd name="T8" fmla="*/ 2147483647 w 210"/>
              <a:gd name="T9" fmla="*/ 2147483647 h 192"/>
              <a:gd name="T10" fmla="*/ 2147483647 w 210"/>
              <a:gd name="T11" fmla="*/ 2147483647 h 192"/>
              <a:gd name="T12" fmla="*/ 2147483647 w 210"/>
              <a:gd name="T13" fmla="*/ 2147483647 h 192"/>
              <a:gd name="T14" fmla="*/ 2147483647 w 210"/>
              <a:gd name="T15" fmla="*/ 2147483647 h 192"/>
              <a:gd name="T16" fmla="*/ 2147483647 w 210"/>
              <a:gd name="T17" fmla="*/ 2147483647 h 192"/>
              <a:gd name="T18" fmla="*/ 2147483647 w 210"/>
              <a:gd name="T19" fmla="*/ 2147483647 h 192"/>
              <a:gd name="T20" fmla="*/ 2147483647 w 210"/>
              <a:gd name="T21" fmla="*/ 2147483647 h 192"/>
              <a:gd name="T22" fmla="*/ 2147483647 w 210"/>
              <a:gd name="T23" fmla="*/ 2147483647 h 192"/>
              <a:gd name="T24" fmla="*/ 2147483647 w 210"/>
              <a:gd name="T25" fmla="*/ 2147483647 h 192"/>
              <a:gd name="T26" fmla="*/ 2147483647 w 210"/>
              <a:gd name="T27" fmla="*/ 2147483647 h 192"/>
              <a:gd name="T28" fmla="*/ 2147483647 w 210"/>
              <a:gd name="T29" fmla="*/ 2147483647 h 192"/>
              <a:gd name="T30" fmla="*/ 2147483647 w 210"/>
              <a:gd name="T31" fmla="*/ 2147483647 h 192"/>
              <a:gd name="T32" fmla="*/ 2147483647 w 210"/>
              <a:gd name="T33" fmla="*/ 2147483647 h 192"/>
              <a:gd name="T34" fmla="*/ 2147483647 w 210"/>
              <a:gd name="T35" fmla="*/ 2147483647 h 192"/>
              <a:gd name="T36" fmla="*/ 2147483647 w 210"/>
              <a:gd name="T37" fmla="*/ 2147483647 h 192"/>
              <a:gd name="T38" fmla="*/ 2147483647 w 210"/>
              <a:gd name="T39" fmla="*/ 2147483647 h 192"/>
              <a:gd name="T40" fmla="*/ 2147483647 w 210"/>
              <a:gd name="T41" fmla="*/ 2147483647 h 192"/>
              <a:gd name="T42" fmla="*/ 2147483647 w 210"/>
              <a:gd name="T43" fmla="*/ 2147483647 h 192"/>
              <a:gd name="T44" fmla="*/ 2147483647 w 210"/>
              <a:gd name="T45" fmla="*/ 2147483647 h 192"/>
              <a:gd name="T46" fmla="*/ 2147483647 w 210"/>
              <a:gd name="T47" fmla="*/ 2147483647 h 192"/>
              <a:gd name="T48" fmla="*/ 2147483647 w 210"/>
              <a:gd name="T49" fmla="*/ 2147483647 h 192"/>
              <a:gd name="T50" fmla="*/ 0 w 210"/>
              <a:gd name="T51" fmla="*/ 2147483647 h 192"/>
              <a:gd name="T52" fmla="*/ 2147483647 w 210"/>
              <a:gd name="T53" fmla="*/ 2147483647 h 192"/>
              <a:gd name="T54" fmla="*/ 0 w 210"/>
              <a:gd name="T55" fmla="*/ 2147483647 h 192"/>
              <a:gd name="T56" fmla="*/ 2147483647 w 210"/>
              <a:gd name="T57" fmla="*/ 2147483647 h 192"/>
              <a:gd name="T58" fmla="*/ 0 w 210"/>
              <a:gd name="T59" fmla="*/ 2147483647 h 192"/>
              <a:gd name="T60" fmla="*/ 2147483647 w 210"/>
              <a:gd name="T61" fmla="*/ 2147483647 h 192"/>
              <a:gd name="T62" fmla="*/ 0 w 210"/>
              <a:gd name="T63" fmla="*/ 2147483647 h 192"/>
              <a:gd name="T64" fmla="*/ 2147483647 w 210"/>
              <a:gd name="T65" fmla="*/ 2147483647 h 192"/>
              <a:gd name="T66" fmla="*/ 0 w 210"/>
              <a:gd name="T67" fmla="*/ 2147483647 h 192"/>
              <a:gd name="T68" fmla="*/ 2147483647 w 210"/>
              <a:gd name="T69" fmla="*/ 2147483647 h 192"/>
              <a:gd name="T70" fmla="*/ 2147483647 w 210"/>
              <a:gd name="T71" fmla="*/ 0 h 192"/>
              <a:gd name="T72" fmla="*/ 2147483647 w 210"/>
              <a:gd name="T73" fmla="*/ 2147483647 h 192"/>
              <a:gd name="T74" fmla="*/ 2147483647 w 210"/>
              <a:gd name="T75" fmla="*/ 2147483647 h 192"/>
              <a:gd name="T76" fmla="*/ 2147483647 w 210"/>
              <a:gd name="T77" fmla="*/ 2147483647 h 192"/>
              <a:gd name="T78" fmla="*/ 2147483647 w 210"/>
              <a:gd name="T79" fmla="*/ 2147483647 h 192"/>
              <a:gd name="T80" fmla="*/ 2147483647 w 210"/>
              <a:gd name="T81" fmla="*/ 2147483647 h 192"/>
              <a:gd name="T82" fmla="*/ 2147483647 w 210"/>
              <a:gd name="T83" fmla="*/ 2147483647 h 192"/>
              <a:gd name="T84" fmla="*/ 2147483647 w 210"/>
              <a:gd name="T85" fmla="*/ 2147483647 h 192"/>
              <a:gd name="T86" fmla="*/ 2147483647 w 210"/>
              <a:gd name="T87" fmla="*/ 2147483647 h 192"/>
              <a:gd name="T88" fmla="*/ 2147483647 w 210"/>
              <a:gd name="T89" fmla="*/ 2147483647 h 192"/>
              <a:gd name="T90" fmla="*/ 2147483647 w 210"/>
              <a:gd name="T91" fmla="*/ 2147483647 h 192"/>
              <a:gd name="T92" fmla="*/ 2147483647 w 210"/>
              <a:gd name="T93" fmla="*/ 2147483647 h 192"/>
              <a:gd name="T94" fmla="*/ 2147483647 w 210"/>
              <a:gd name="T95" fmla="*/ 2147483647 h 192"/>
              <a:gd name="T96" fmla="*/ 2147483647 w 210"/>
              <a:gd name="T97" fmla="*/ 2147483647 h 192"/>
              <a:gd name="T98" fmla="*/ 2147483647 w 210"/>
              <a:gd name="T99" fmla="*/ 2147483647 h 192"/>
              <a:gd name="T100" fmla="*/ 2147483647 w 210"/>
              <a:gd name="T101" fmla="*/ 2147483647 h 192"/>
              <a:gd name="T102" fmla="*/ 2147483647 w 210"/>
              <a:gd name="T103" fmla="*/ 2147483647 h 192"/>
              <a:gd name="T104" fmla="*/ 2147483647 w 210"/>
              <a:gd name="T105" fmla="*/ 2147483647 h 192"/>
              <a:gd name="T106" fmla="*/ 2147483647 w 210"/>
              <a:gd name="T107" fmla="*/ 2147483647 h 192"/>
              <a:gd name="T108" fmla="*/ 2147483647 w 210"/>
              <a:gd name="T109" fmla="*/ 2147483647 h 1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192"/>
              <a:gd name="T167" fmla="*/ 210 w 210"/>
              <a:gd name="T168" fmla="*/ 192 h 1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7" name="图标"/>
          <p:cNvSpPr>
            <a:spLocks noEditPoints="1" noChangeArrowheads="1"/>
          </p:cNvSpPr>
          <p:nvPr/>
        </p:nvSpPr>
        <p:spPr bwMode="auto">
          <a:xfrm>
            <a:off x="2660132" y="4379244"/>
            <a:ext cx="492736" cy="535418"/>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2147483647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0 h 108"/>
              <a:gd name="T28" fmla="*/ 2147483647 w 96"/>
              <a:gd name="T29" fmla="*/ 0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2147483647 w 96"/>
              <a:gd name="T87" fmla="*/ 2147483647 h 108"/>
              <a:gd name="T88" fmla="*/ 2147483647 w 96"/>
              <a:gd name="T89" fmla="*/ 2147483647 h 108"/>
              <a:gd name="T90" fmla="*/ 2147483647 w 96"/>
              <a:gd name="T91" fmla="*/ 2147483647 h 108"/>
              <a:gd name="T92" fmla="*/ 2147483647 w 96"/>
              <a:gd name="T93" fmla="*/ 2147483647 h 108"/>
              <a:gd name="T94" fmla="*/ 2147483647 w 96"/>
              <a:gd name="T95" fmla="*/ 2147483647 h 108"/>
              <a:gd name="T96" fmla="*/ 2147483647 w 96"/>
              <a:gd name="T97" fmla="*/ 2147483647 h 108"/>
              <a:gd name="T98" fmla="*/ 2147483647 w 96"/>
              <a:gd name="T99" fmla="*/ 2147483647 h 108"/>
              <a:gd name="T100" fmla="*/ 2147483647 w 96"/>
              <a:gd name="T101" fmla="*/ 2147483647 h 108"/>
              <a:gd name="T102" fmla="*/ 2147483647 w 96"/>
              <a:gd name="T103" fmla="*/ 2147483647 h 108"/>
              <a:gd name="T104" fmla="*/ 2147483647 w 96"/>
              <a:gd name="T105" fmla="*/ 2147483647 h 108"/>
              <a:gd name="T106" fmla="*/ 2147483647 w 96"/>
              <a:gd name="T107" fmla="*/ 2147483647 h 108"/>
              <a:gd name="T108" fmla="*/ 2147483647 w 96"/>
              <a:gd name="T109" fmla="*/ 2147483647 h 108"/>
              <a:gd name="T110" fmla="*/ 2147483647 w 96"/>
              <a:gd name="T111" fmla="*/ 2147483647 h 108"/>
              <a:gd name="T112" fmla="*/ 2147483647 w 96"/>
              <a:gd name="T113" fmla="*/ 2147483647 h 108"/>
              <a:gd name="T114" fmla="*/ 2147483647 w 96"/>
              <a:gd name="T115" fmla="*/ 2147483647 h 108"/>
              <a:gd name="T116" fmla="*/ 2147483647 w 96"/>
              <a:gd name="T117" fmla="*/ 2147483647 h 1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108"/>
              <a:gd name="T179" fmla="*/ 96 w 96"/>
              <a:gd name="T180" fmla="*/ 108 h 1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108">
                <a:moveTo>
                  <a:pt x="50" y="74"/>
                </a:moveTo>
                <a:cubicBezTo>
                  <a:pt x="53" y="68"/>
                  <a:pt x="53" y="68"/>
                  <a:pt x="53" y="68"/>
                </a:cubicBezTo>
                <a:cubicBezTo>
                  <a:pt x="60" y="67"/>
                  <a:pt x="60" y="67"/>
                  <a:pt x="60" y="67"/>
                </a:cubicBezTo>
                <a:cubicBezTo>
                  <a:pt x="54" y="63"/>
                  <a:pt x="54" y="63"/>
                  <a:pt x="54" y="63"/>
                </a:cubicBezTo>
                <a:cubicBezTo>
                  <a:pt x="56" y="55"/>
                  <a:pt x="56" y="55"/>
                  <a:pt x="56" y="55"/>
                </a:cubicBezTo>
                <a:cubicBezTo>
                  <a:pt x="50" y="59"/>
                  <a:pt x="50" y="59"/>
                  <a:pt x="50" y="59"/>
                </a:cubicBezTo>
                <a:cubicBezTo>
                  <a:pt x="43" y="55"/>
                  <a:pt x="43" y="55"/>
                  <a:pt x="43" y="55"/>
                </a:cubicBezTo>
                <a:cubicBezTo>
                  <a:pt x="45" y="62"/>
                  <a:pt x="45" y="62"/>
                  <a:pt x="45" y="62"/>
                </a:cubicBezTo>
                <a:cubicBezTo>
                  <a:pt x="39" y="67"/>
                  <a:pt x="39" y="67"/>
                  <a:pt x="39" y="67"/>
                </a:cubicBezTo>
                <a:cubicBezTo>
                  <a:pt x="47" y="68"/>
                  <a:pt x="47" y="68"/>
                  <a:pt x="47" y="68"/>
                </a:cubicBezTo>
                <a:cubicBezTo>
                  <a:pt x="50" y="74"/>
                  <a:pt x="50" y="74"/>
                  <a:pt x="50" y="74"/>
                </a:cubicBezTo>
                <a:close/>
                <a:moveTo>
                  <a:pt x="25" y="34"/>
                </a:moveTo>
                <a:cubicBezTo>
                  <a:pt x="23" y="30"/>
                  <a:pt x="22" y="27"/>
                  <a:pt x="19" y="23"/>
                </a:cubicBezTo>
                <a:cubicBezTo>
                  <a:pt x="19" y="23"/>
                  <a:pt x="19" y="23"/>
                  <a:pt x="19" y="23"/>
                </a:cubicBezTo>
                <a:cubicBezTo>
                  <a:pt x="17" y="20"/>
                  <a:pt x="15" y="17"/>
                  <a:pt x="11" y="14"/>
                </a:cubicBezTo>
                <a:cubicBezTo>
                  <a:pt x="8" y="11"/>
                  <a:pt x="8" y="11"/>
                  <a:pt x="8" y="11"/>
                </a:cubicBezTo>
                <a:cubicBezTo>
                  <a:pt x="12" y="10"/>
                  <a:pt x="12" y="10"/>
                  <a:pt x="12" y="10"/>
                </a:cubicBezTo>
                <a:cubicBezTo>
                  <a:pt x="34" y="4"/>
                  <a:pt x="34" y="4"/>
                  <a:pt x="34" y="4"/>
                </a:cubicBezTo>
                <a:cubicBezTo>
                  <a:pt x="36" y="3"/>
                  <a:pt x="36" y="3"/>
                  <a:pt x="36" y="3"/>
                </a:cubicBezTo>
                <a:cubicBezTo>
                  <a:pt x="37" y="5"/>
                  <a:pt x="37" y="5"/>
                  <a:pt x="37" y="5"/>
                </a:cubicBezTo>
                <a:cubicBezTo>
                  <a:pt x="39" y="7"/>
                  <a:pt x="40" y="10"/>
                  <a:pt x="41" y="13"/>
                </a:cubicBezTo>
                <a:cubicBezTo>
                  <a:pt x="42" y="13"/>
                  <a:pt x="42" y="13"/>
                  <a:pt x="42" y="13"/>
                </a:cubicBezTo>
                <a:cubicBezTo>
                  <a:pt x="43" y="10"/>
                  <a:pt x="44" y="8"/>
                  <a:pt x="47" y="5"/>
                </a:cubicBezTo>
                <a:cubicBezTo>
                  <a:pt x="48" y="4"/>
                  <a:pt x="48" y="4"/>
                  <a:pt x="48" y="4"/>
                </a:cubicBezTo>
                <a:cubicBezTo>
                  <a:pt x="49" y="4"/>
                  <a:pt x="49" y="4"/>
                  <a:pt x="49" y="4"/>
                </a:cubicBezTo>
                <a:cubicBezTo>
                  <a:pt x="57" y="7"/>
                  <a:pt x="57" y="7"/>
                  <a:pt x="57" y="7"/>
                </a:cubicBezTo>
                <a:cubicBezTo>
                  <a:pt x="58" y="6"/>
                  <a:pt x="58" y="5"/>
                  <a:pt x="59" y="4"/>
                </a:cubicBezTo>
                <a:cubicBezTo>
                  <a:pt x="60" y="2"/>
                  <a:pt x="61" y="1"/>
                  <a:pt x="62" y="0"/>
                </a:cubicBezTo>
                <a:cubicBezTo>
                  <a:pt x="63" y="0"/>
                  <a:pt x="63" y="0"/>
                  <a:pt x="63" y="0"/>
                </a:cubicBezTo>
                <a:cubicBezTo>
                  <a:pt x="65" y="0"/>
                  <a:pt x="65" y="0"/>
                  <a:pt x="65" y="0"/>
                </a:cubicBezTo>
                <a:cubicBezTo>
                  <a:pt x="86" y="8"/>
                  <a:pt x="86" y="8"/>
                  <a:pt x="86" y="8"/>
                </a:cubicBezTo>
                <a:cubicBezTo>
                  <a:pt x="89" y="10"/>
                  <a:pt x="89" y="10"/>
                  <a:pt x="89" y="10"/>
                </a:cubicBezTo>
                <a:cubicBezTo>
                  <a:pt x="86" y="12"/>
                  <a:pt x="86" y="12"/>
                  <a:pt x="86" y="12"/>
                </a:cubicBezTo>
                <a:cubicBezTo>
                  <a:pt x="83" y="15"/>
                  <a:pt x="80" y="19"/>
                  <a:pt x="77" y="22"/>
                </a:cubicBezTo>
                <a:cubicBezTo>
                  <a:pt x="74" y="26"/>
                  <a:pt x="72" y="30"/>
                  <a:pt x="70" y="34"/>
                </a:cubicBezTo>
                <a:cubicBezTo>
                  <a:pt x="66" y="32"/>
                  <a:pt x="66" y="32"/>
                  <a:pt x="66" y="32"/>
                </a:cubicBezTo>
                <a:cubicBezTo>
                  <a:pt x="68" y="28"/>
                  <a:pt x="70" y="23"/>
                  <a:pt x="73" y="19"/>
                </a:cubicBezTo>
                <a:cubicBezTo>
                  <a:pt x="75" y="17"/>
                  <a:pt x="78" y="14"/>
                  <a:pt x="80" y="11"/>
                </a:cubicBezTo>
                <a:cubicBezTo>
                  <a:pt x="64" y="5"/>
                  <a:pt x="64" y="5"/>
                  <a:pt x="64" y="5"/>
                </a:cubicBezTo>
                <a:cubicBezTo>
                  <a:pt x="64" y="6"/>
                  <a:pt x="63" y="6"/>
                  <a:pt x="63" y="7"/>
                </a:cubicBezTo>
                <a:cubicBezTo>
                  <a:pt x="63" y="7"/>
                  <a:pt x="62" y="8"/>
                  <a:pt x="62" y="8"/>
                </a:cubicBezTo>
                <a:cubicBezTo>
                  <a:pt x="67" y="10"/>
                  <a:pt x="67" y="10"/>
                  <a:pt x="67" y="10"/>
                </a:cubicBezTo>
                <a:cubicBezTo>
                  <a:pt x="71" y="11"/>
                  <a:pt x="71" y="11"/>
                  <a:pt x="71" y="11"/>
                </a:cubicBezTo>
                <a:cubicBezTo>
                  <a:pt x="68" y="14"/>
                  <a:pt x="68" y="14"/>
                  <a:pt x="68" y="14"/>
                </a:cubicBezTo>
                <a:cubicBezTo>
                  <a:pt x="66" y="17"/>
                  <a:pt x="64" y="20"/>
                  <a:pt x="62" y="23"/>
                </a:cubicBezTo>
                <a:cubicBezTo>
                  <a:pt x="60" y="26"/>
                  <a:pt x="59" y="30"/>
                  <a:pt x="58" y="34"/>
                </a:cubicBezTo>
                <a:cubicBezTo>
                  <a:pt x="53" y="33"/>
                  <a:pt x="53" y="33"/>
                  <a:pt x="53" y="33"/>
                </a:cubicBezTo>
                <a:cubicBezTo>
                  <a:pt x="54" y="29"/>
                  <a:pt x="56" y="24"/>
                  <a:pt x="58" y="21"/>
                </a:cubicBezTo>
                <a:cubicBezTo>
                  <a:pt x="59" y="18"/>
                  <a:pt x="61" y="16"/>
                  <a:pt x="62" y="14"/>
                </a:cubicBezTo>
                <a:cubicBezTo>
                  <a:pt x="49" y="9"/>
                  <a:pt x="49" y="9"/>
                  <a:pt x="49" y="9"/>
                </a:cubicBezTo>
                <a:cubicBezTo>
                  <a:pt x="48" y="11"/>
                  <a:pt x="47" y="13"/>
                  <a:pt x="46" y="15"/>
                </a:cubicBezTo>
                <a:cubicBezTo>
                  <a:pt x="45" y="17"/>
                  <a:pt x="44" y="19"/>
                  <a:pt x="44" y="21"/>
                </a:cubicBezTo>
                <a:cubicBezTo>
                  <a:pt x="45" y="25"/>
                  <a:pt x="45" y="29"/>
                  <a:pt x="45" y="33"/>
                </a:cubicBezTo>
                <a:cubicBezTo>
                  <a:pt x="41" y="34"/>
                  <a:pt x="41" y="34"/>
                  <a:pt x="41" y="34"/>
                </a:cubicBezTo>
                <a:cubicBezTo>
                  <a:pt x="40" y="29"/>
                  <a:pt x="40" y="25"/>
                  <a:pt x="39" y="20"/>
                </a:cubicBezTo>
                <a:cubicBezTo>
                  <a:pt x="38" y="16"/>
                  <a:pt x="36" y="12"/>
                  <a:pt x="34" y="9"/>
                </a:cubicBezTo>
                <a:cubicBezTo>
                  <a:pt x="17" y="13"/>
                  <a:pt x="17" y="13"/>
                  <a:pt x="17" y="13"/>
                </a:cubicBezTo>
                <a:cubicBezTo>
                  <a:pt x="20" y="16"/>
                  <a:pt x="22" y="18"/>
                  <a:pt x="23" y="21"/>
                </a:cubicBezTo>
                <a:cubicBezTo>
                  <a:pt x="23" y="21"/>
                  <a:pt x="23" y="21"/>
                  <a:pt x="23" y="21"/>
                </a:cubicBezTo>
                <a:cubicBezTo>
                  <a:pt x="26" y="25"/>
                  <a:pt x="28" y="28"/>
                  <a:pt x="29" y="32"/>
                </a:cubicBezTo>
                <a:cubicBezTo>
                  <a:pt x="25" y="34"/>
                  <a:pt x="25" y="34"/>
                  <a:pt x="25" y="34"/>
                </a:cubicBezTo>
                <a:close/>
                <a:moveTo>
                  <a:pt x="81" y="24"/>
                </a:moveTo>
                <a:cubicBezTo>
                  <a:pt x="90" y="27"/>
                  <a:pt x="95" y="30"/>
                  <a:pt x="95" y="35"/>
                </a:cubicBezTo>
                <a:cubicBezTo>
                  <a:pt x="95" y="36"/>
                  <a:pt x="95" y="37"/>
                  <a:pt x="95" y="38"/>
                </a:cubicBezTo>
                <a:cubicBezTo>
                  <a:pt x="96" y="45"/>
                  <a:pt x="96" y="45"/>
                  <a:pt x="96" y="45"/>
                </a:cubicBezTo>
                <a:cubicBezTo>
                  <a:pt x="78" y="52"/>
                  <a:pt x="78" y="52"/>
                  <a:pt x="78" y="52"/>
                </a:cubicBezTo>
                <a:cubicBezTo>
                  <a:pt x="78" y="53"/>
                  <a:pt x="79" y="55"/>
                  <a:pt x="79" y="57"/>
                </a:cubicBezTo>
                <a:cubicBezTo>
                  <a:pt x="76" y="59"/>
                  <a:pt x="76" y="59"/>
                  <a:pt x="76" y="59"/>
                </a:cubicBezTo>
                <a:cubicBezTo>
                  <a:pt x="69" y="55"/>
                  <a:pt x="69" y="55"/>
                  <a:pt x="69" y="55"/>
                </a:cubicBezTo>
                <a:cubicBezTo>
                  <a:pt x="71" y="62"/>
                  <a:pt x="71" y="62"/>
                  <a:pt x="71" y="62"/>
                </a:cubicBezTo>
                <a:cubicBezTo>
                  <a:pt x="65" y="67"/>
                  <a:pt x="65" y="67"/>
                  <a:pt x="65" y="67"/>
                </a:cubicBezTo>
                <a:cubicBezTo>
                  <a:pt x="72" y="68"/>
                  <a:pt x="72" y="68"/>
                  <a:pt x="72" y="68"/>
                </a:cubicBezTo>
                <a:cubicBezTo>
                  <a:pt x="75" y="74"/>
                  <a:pt x="75" y="74"/>
                  <a:pt x="75" y="74"/>
                </a:cubicBezTo>
                <a:cubicBezTo>
                  <a:pt x="78" y="68"/>
                  <a:pt x="78" y="68"/>
                  <a:pt x="78" y="68"/>
                </a:cubicBezTo>
                <a:cubicBezTo>
                  <a:pt x="80" y="68"/>
                  <a:pt x="80" y="68"/>
                  <a:pt x="80" y="68"/>
                </a:cubicBezTo>
                <a:cubicBezTo>
                  <a:pt x="88" y="98"/>
                  <a:pt x="88" y="98"/>
                  <a:pt x="88" y="98"/>
                </a:cubicBezTo>
                <a:cubicBezTo>
                  <a:pt x="85" y="100"/>
                  <a:pt x="85" y="100"/>
                  <a:pt x="85" y="100"/>
                </a:cubicBezTo>
                <a:cubicBezTo>
                  <a:pt x="77" y="105"/>
                  <a:pt x="63" y="108"/>
                  <a:pt x="49" y="108"/>
                </a:cubicBezTo>
                <a:cubicBezTo>
                  <a:pt x="36" y="108"/>
                  <a:pt x="22" y="105"/>
                  <a:pt x="13" y="100"/>
                </a:cubicBezTo>
                <a:cubicBezTo>
                  <a:pt x="10" y="98"/>
                  <a:pt x="10" y="98"/>
                  <a:pt x="10" y="98"/>
                </a:cubicBezTo>
                <a:cubicBezTo>
                  <a:pt x="19" y="68"/>
                  <a:pt x="19" y="68"/>
                  <a:pt x="19" y="68"/>
                </a:cubicBezTo>
                <a:cubicBezTo>
                  <a:pt x="20" y="68"/>
                  <a:pt x="20" y="68"/>
                  <a:pt x="20" y="68"/>
                </a:cubicBezTo>
                <a:cubicBezTo>
                  <a:pt x="23" y="74"/>
                  <a:pt x="23" y="74"/>
                  <a:pt x="23" y="74"/>
                </a:cubicBezTo>
                <a:cubicBezTo>
                  <a:pt x="26" y="68"/>
                  <a:pt x="26" y="68"/>
                  <a:pt x="26" y="68"/>
                </a:cubicBezTo>
                <a:cubicBezTo>
                  <a:pt x="33" y="67"/>
                  <a:pt x="33" y="67"/>
                  <a:pt x="33" y="67"/>
                </a:cubicBezTo>
                <a:cubicBezTo>
                  <a:pt x="28" y="63"/>
                  <a:pt x="28" y="63"/>
                  <a:pt x="28" y="63"/>
                </a:cubicBezTo>
                <a:cubicBezTo>
                  <a:pt x="30" y="55"/>
                  <a:pt x="30" y="55"/>
                  <a:pt x="30" y="55"/>
                </a:cubicBezTo>
                <a:cubicBezTo>
                  <a:pt x="24" y="59"/>
                  <a:pt x="24" y="59"/>
                  <a:pt x="24" y="59"/>
                </a:cubicBezTo>
                <a:cubicBezTo>
                  <a:pt x="20" y="57"/>
                  <a:pt x="20" y="57"/>
                  <a:pt x="20" y="57"/>
                </a:cubicBezTo>
                <a:cubicBezTo>
                  <a:pt x="20" y="55"/>
                  <a:pt x="20" y="53"/>
                  <a:pt x="20" y="51"/>
                </a:cubicBezTo>
                <a:cubicBezTo>
                  <a:pt x="0" y="45"/>
                  <a:pt x="0" y="45"/>
                  <a:pt x="0" y="45"/>
                </a:cubicBezTo>
                <a:cubicBezTo>
                  <a:pt x="2" y="38"/>
                  <a:pt x="2" y="38"/>
                  <a:pt x="2" y="38"/>
                </a:cubicBezTo>
                <a:cubicBezTo>
                  <a:pt x="1" y="37"/>
                  <a:pt x="1" y="36"/>
                  <a:pt x="1" y="35"/>
                </a:cubicBezTo>
                <a:cubicBezTo>
                  <a:pt x="1" y="30"/>
                  <a:pt x="7" y="27"/>
                  <a:pt x="16" y="24"/>
                </a:cubicBezTo>
                <a:cubicBezTo>
                  <a:pt x="20" y="31"/>
                  <a:pt x="20" y="31"/>
                  <a:pt x="20" y="31"/>
                </a:cubicBezTo>
                <a:cubicBezTo>
                  <a:pt x="16" y="32"/>
                  <a:pt x="13" y="33"/>
                  <a:pt x="13" y="33"/>
                </a:cubicBezTo>
                <a:cubicBezTo>
                  <a:pt x="13" y="33"/>
                  <a:pt x="17" y="34"/>
                  <a:pt x="22" y="35"/>
                </a:cubicBezTo>
                <a:cubicBezTo>
                  <a:pt x="29" y="37"/>
                  <a:pt x="37" y="38"/>
                  <a:pt x="48" y="38"/>
                </a:cubicBezTo>
                <a:cubicBezTo>
                  <a:pt x="60" y="38"/>
                  <a:pt x="67" y="37"/>
                  <a:pt x="74" y="35"/>
                </a:cubicBezTo>
                <a:cubicBezTo>
                  <a:pt x="80" y="34"/>
                  <a:pt x="83" y="33"/>
                  <a:pt x="83" y="33"/>
                </a:cubicBezTo>
                <a:cubicBezTo>
                  <a:pt x="83" y="33"/>
                  <a:pt x="80" y="32"/>
                  <a:pt x="76" y="31"/>
                </a:cubicBezTo>
                <a:cubicBezTo>
                  <a:pt x="81" y="24"/>
                  <a:pt x="81" y="24"/>
                  <a:pt x="81" y="24"/>
                </a:cubicBezTo>
                <a:close/>
                <a:moveTo>
                  <a:pt x="26" y="78"/>
                </a:moveTo>
                <a:cubicBezTo>
                  <a:pt x="22" y="93"/>
                  <a:pt x="22" y="93"/>
                  <a:pt x="22" y="93"/>
                </a:cubicBezTo>
                <a:cubicBezTo>
                  <a:pt x="25" y="94"/>
                  <a:pt x="29" y="96"/>
                  <a:pt x="33" y="96"/>
                </a:cubicBezTo>
                <a:cubicBezTo>
                  <a:pt x="37" y="79"/>
                  <a:pt x="37" y="79"/>
                  <a:pt x="37" y="79"/>
                </a:cubicBezTo>
                <a:cubicBezTo>
                  <a:pt x="33" y="78"/>
                  <a:pt x="29" y="78"/>
                  <a:pt x="26" y="78"/>
                </a:cubicBezTo>
                <a:close/>
                <a:moveTo>
                  <a:pt x="43" y="98"/>
                </a:moveTo>
                <a:cubicBezTo>
                  <a:pt x="45" y="98"/>
                  <a:pt x="47" y="98"/>
                  <a:pt x="49" y="98"/>
                </a:cubicBezTo>
                <a:cubicBezTo>
                  <a:pt x="52" y="98"/>
                  <a:pt x="55" y="98"/>
                  <a:pt x="58" y="98"/>
                </a:cubicBezTo>
                <a:cubicBezTo>
                  <a:pt x="55" y="79"/>
                  <a:pt x="55" y="79"/>
                  <a:pt x="55" y="79"/>
                </a:cubicBezTo>
                <a:cubicBezTo>
                  <a:pt x="52" y="79"/>
                  <a:pt x="49" y="79"/>
                  <a:pt x="46" y="79"/>
                </a:cubicBezTo>
                <a:cubicBezTo>
                  <a:pt x="43" y="98"/>
                  <a:pt x="43" y="98"/>
                  <a:pt x="43" y="98"/>
                </a:cubicBezTo>
                <a:close/>
                <a:moveTo>
                  <a:pt x="68" y="96"/>
                </a:moveTo>
                <a:cubicBezTo>
                  <a:pt x="71" y="95"/>
                  <a:pt x="74" y="94"/>
                  <a:pt x="77" y="93"/>
                </a:cubicBezTo>
                <a:cubicBezTo>
                  <a:pt x="73" y="78"/>
                  <a:pt x="73" y="78"/>
                  <a:pt x="73" y="78"/>
                </a:cubicBezTo>
                <a:cubicBezTo>
                  <a:pt x="70" y="78"/>
                  <a:pt x="67" y="78"/>
                  <a:pt x="64" y="78"/>
                </a:cubicBezTo>
                <a:lnTo>
                  <a:pt x="68" y="96"/>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8" name="图标"/>
          <p:cNvSpPr>
            <a:spLocks noEditPoints="1" noChangeArrowheads="1"/>
          </p:cNvSpPr>
          <p:nvPr/>
        </p:nvSpPr>
        <p:spPr bwMode="auto">
          <a:xfrm>
            <a:off x="4982461" y="4444215"/>
            <a:ext cx="488949" cy="491067"/>
          </a:xfrm>
          <a:custGeom>
            <a:avLst/>
            <a:gdLst>
              <a:gd name="T0" fmla="*/ 2147483647 w 97"/>
              <a:gd name="T1" fmla="*/ 2147483647 h 91"/>
              <a:gd name="T2" fmla="*/ 2147483647 w 97"/>
              <a:gd name="T3" fmla="*/ 2147483647 h 91"/>
              <a:gd name="T4" fmla="*/ 2147483647 w 97"/>
              <a:gd name="T5" fmla="*/ 2147483647 h 91"/>
              <a:gd name="T6" fmla="*/ 2147483647 w 97"/>
              <a:gd name="T7" fmla="*/ 2147483647 h 91"/>
              <a:gd name="T8" fmla="*/ 2147483647 w 97"/>
              <a:gd name="T9" fmla="*/ 2147483647 h 91"/>
              <a:gd name="T10" fmla="*/ 2147483647 w 97"/>
              <a:gd name="T11" fmla="*/ 2147483647 h 91"/>
              <a:gd name="T12" fmla="*/ 2147483647 w 97"/>
              <a:gd name="T13" fmla="*/ 2147483647 h 91"/>
              <a:gd name="T14" fmla="*/ 2147483647 w 97"/>
              <a:gd name="T15" fmla="*/ 2147483647 h 91"/>
              <a:gd name="T16" fmla="*/ 2147483647 w 97"/>
              <a:gd name="T17" fmla="*/ 2147483647 h 91"/>
              <a:gd name="T18" fmla="*/ 2147483647 w 97"/>
              <a:gd name="T19" fmla="*/ 2147483647 h 91"/>
              <a:gd name="T20" fmla="*/ 2147483647 w 97"/>
              <a:gd name="T21" fmla="*/ 2147483647 h 91"/>
              <a:gd name="T22" fmla="*/ 2147483647 w 97"/>
              <a:gd name="T23" fmla="*/ 2147483647 h 91"/>
              <a:gd name="T24" fmla="*/ 2147483647 w 97"/>
              <a:gd name="T25" fmla="*/ 2147483647 h 91"/>
              <a:gd name="T26" fmla="*/ 2147483647 w 97"/>
              <a:gd name="T27" fmla="*/ 2147483647 h 91"/>
              <a:gd name="T28" fmla="*/ 2147483647 w 97"/>
              <a:gd name="T29" fmla="*/ 2147483647 h 91"/>
              <a:gd name="T30" fmla="*/ 2147483647 w 97"/>
              <a:gd name="T31" fmla="*/ 2147483647 h 91"/>
              <a:gd name="T32" fmla="*/ 2147483647 w 97"/>
              <a:gd name="T33" fmla="*/ 2147483647 h 91"/>
              <a:gd name="T34" fmla="*/ 2147483647 w 97"/>
              <a:gd name="T35" fmla="*/ 2147483647 h 91"/>
              <a:gd name="T36" fmla="*/ 2147483647 w 97"/>
              <a:gd name="T37" fmla="*/ 2147483647 h 91"/>
              <a:gd name="T38" fmla="*/ 2147483647 w 97"/>
              <a:gd name="T39" fmla="*/ 2147483647 h 91"/>
              <a:gd name="T40" fmla="*/ 2147483647 w 97"/>
              <a:gd name="T41" fmla="*/ 2147483647 h 91"/>
              <a:gd name="T42" fmla="*/ 2147483647 w 97"/>
              <a:gd name="T43" fmla="*/ 2147483647 h 91"/>
              <a:gd name="T44" fmla="*/ 2147483647 w 97"/>
              <a:gd name="T45" fmla="*/ 2147483647 h 91"/>
              <a:gd name="T46" fmla="*/ 2147483647 w 97"/>
              <a:gd name="T47" fmla="*/ 2147483647 h 91"/>
              <a:gd name="T48" fmla="*/ 2147483647 w 97"/>
              <a:gd name="T49" fmla="*/ 2147483647 h 91"/>
              <a:gd name="T50" fmla="*/ 2147483647 w 97"/>
              <a:gd name="T51" fmla="*/ 2147483647 h 91"/>
              <a:gd name="T52" fmla="*/ 2147483647 w 97"/>
              <a:gd name="T53" fmla="*/ 2147483647 h 91"/>
              <a:gd name="T54" fmla="*/ 2147483647 w 97"/>
              <a:gd name="T55" fmla="*/ 2147483647 h 91"/>
              <a:gd name="T56" fmla="*/ 2147483647 w 97"/>
              <a:gd name="T57" fmla="*/ 2147483647 h 91"/>
              <a:gd name="T58" fmla="*/ 2147483647 w 97"/>
              <a:gd name="T59" fmla="*/ 2147483647 h 91"/>
              <a:gd name="T60" fmla="*/ 2147483647 w 97"/>
              <a:gd name="T61" fmla="*/ 2147483647 h 91"/>
              <a:gd name="T62" fmla="*/ 2147483647 w 97"/>
              <a:gd name="T63" fmla="*/ 2147483647 h 91"/>
              <a:gd name="T64" fmla="*/ 2147483647 w 97"/>
              <a:gd name="T65" fmla="*/ 2147483647 h 91"/>
              <a:gd name="T66" fmla="*/ 2147483647 w 97"/>
              <a:gd name="T67" fmla="*/ 2147483647 h 91"/>
              <a:gd name="T68" fmla="*/ 2147483647 w 97"/>
              <a:gd name="T69" fmla="*/ 2147483647 h 91"/>
              <a:gd name="T70" fmla="*/ 2147483647 w 97"/>
              <a:gd name="T71" fmla="*/ 2147483647 h 91"/>
              <a:gd name="T72" fmla="*/ 2147483647 w 97"/>
              <a:gd name="T73" fmla="*/ 2147483647 h 91"/>
              <a:gd name="T74" fmla="*/ 0 w 97"/>
              <a:gd name="T75" fmla="*/ 2147483647 h 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7"/>
              <a:gd name="T115" fmla="*/ 0 h 91"/>
              <a:gd name="T116" fmla="*/ 97 w 97"/>
              <a:gd name="T117" fmla="*/ 91 h 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9" name="图标"/>
          <p:cNvSpPr>
            <a:spLocks noEditPoints="1" noChangeArrowheads="1"/>
          </p:cNvSpPr>
          <p:nvPr/>
        </p:nvSpPr>
        <p:spPr bwMode="auto">
          <a:xfrm>
            <a:off x="3781969" y="3248188"/>
            <a:ext cx="514351" cy="596900"/>
          </a:xfrm>
          <a:custGeom>
            <a:avLst/>
            <a:gdLst>
              <a:gd name="T0" fmla="*/ 2147483647 w 102"/>
              <a:gd name="T1" fmla="*/ 0 h 111"/>
              <a:gd name="T2" fmla="*/ 2147483647 w 102"/>
              <a:gd name="T3" fmla="*/ 2147483647 h 111"/>
              <a:gd name="T4" fmla="*/ 2147483647 w 102"/>
              <a:gd name="T5" fmla="*/ 2147483647 h 111"/>
              <a:gd name="T6" fmla="*/ 2147483647 w 102"/>
              <a:gd name="T7" fmla="*/ 2147483647 h 111"/>
              <a:gd name="T8" fmla="*/ 2147483647 w 102"/>
              <a:gd name="T9" fmla="*/ 0 h 111"/>
              <a:gd name="T10" fmla="*/ 2147483647 w 102"/>
              <a:gd name="T11" fmla="*/ 2147483647 h 111"/>
              <a:gd name="T12" fmla="*/ 2147483647 w 102"/>
              <a:gd name="T13" fmla="*/ 2147483647 h 111"/>
              <a:gd name="T14" fmla="*/ 2147483647 w 102"/>
              <a:gd name="T15" fmla="*/ 2147483647 h 111"/>
              <a:gd name="T16" fmla="*/ 2147483647 w 102"/>
              <a:gd name="T17" fmla="*/ 2147483647 h 111"/>
              <a:gd name="T18" fmla="*/ 2147483647 w 102"/>
              <a:gd name="T19" fmla="*/ 2147483647 h 111"/>
              <a:gd name="T20" fmla="*/ 2147483647 w 102"/>
              <a:gd name="T21" fmla="*/ 2147483647 h 111"/>
              <a:gd name="T22" fmla="*/ 2147483647 w 102"/>
              <a:gd name="T23" fmla="*/ 2147483647 h 111"/>
              <a:gd name="T24" fmla="*/ 0 w 102"/>
              <a:gd name="T25" fmla="*/ 2147483647 h 111"/>
              <a:gd name="T26" fmla="*/ 2147483647 w 102"/>
              <a:gd name="T27" fmla="*/ 2147483647 h 111"/>
              <a:gd name="T28" fmla="*/ 2147483647 w 102"/>
              <a:gd name="T29" fmla="*/ 2147483647 h 111"/>
              <a:gd name="T30" fmla="*/ 2147483647 w 102"/>
              <a:gd name="T31" fmla="*/ 2147483647 h 111"/>
              <a:gd name="T32" fmla="*/ 2147483647 w 102"/>
              <a:gd name="T33" fmla="*/ 2147483647 h 111"/>
              <a:gd name="T34" fmla="*/ 2147483647 w 102"/>
              <a:gd name="T35" fmla="*/ 2147483647 h 111"/>
              <a:gd name="T36" fmla="*/ 2147483647 w 102"/>
              <a:gd name="T37" fmla="*/ 2147483647 h 111"/>
              <a:gd name="T38" fmla="*/ 2147483647 w 102"/>
              <a:gd name="T39" fmla="*/ 2147483647 h 111"/>
              <a:gd name="T40" fmla="*/ 2147483647 w 102"/>
              <a:gd name="T41" fmla="*/ 2147483647 h 111"/>
              <a:gd name="T42" fmla="*/ 2147483647 w 102"/>
              <a:gd name="T43" fmla="*/ 2147483647 h 111"/>
              <a:gd name="T44" fmla="*/ 2147483647 w 102"/>
              <a:gd name="T45" fmla="*/ 2147483647 h 111"/>
              <a:gd name="T46" fmla="*/ 2147483647 w 102"/>
              <a:gd name="T47" fmla="*/ 2147483647 h 111"/>
              <a:gd name="T48" fmla="*/ 2147483647 w 102"/>
              <a:gd name="T49" fmla="*/ 2147483647 h 111"/>
              <a:gd name="T50" fmla="*/ 2147483647 w 102"/>
              <a:gd name="T51" fmla="*/ 2147483647 h 111"/>
              <a:gd name="T52" fmla="*/ 2147483647 w 102"/>
              <a:gd name="T53" fmla="*/ 2147483647 h 111"/>
              <a:gd name="T54" fmla="*/ 2147483647 w 102"/>
              <a:gd name="T55" fmla="*/ 2147483647 h 111"/>
              <a:gd name="T56" fmla="*/ 2147483647 w 102"/>
              <a:gd name="T57" fmla="*/ 2147483647 h 111"/>
              <a:gd name="T58" fmla="*/ 2147483647 w 102"/>
              <a:gd name="T59" fmla="*/ 2147483647 h 111"/>
              <a:gd name="T60" fmla="*/ 2147483647 w 102"/>
              <a:gd name="T61" fmla="*/ 2147483647 h 111"/>
              <a:gd name="T62" fmla="*/ 2147483647 w 102"/>
              <a:gd name="T63" fmla="*/ 2147483647 h 111"/>
              <a:gd name="T64" fmla="*/ 2147483647 w 102"/>
              <a:gd name="T65" fmla="*/ 2147483647 h 111"/>
              <a:gd name="T66" fmla="*/ 2147483647 w 102"/>
              <a:gd name="T67" fmla="*/ 2147483647 h 111"/>
              <a:gd name="T68" fmla="*/ 2147483647 w 102"/>
              <a:gd name="T69" fmla="*/ 2147483647 h 111"/>
              <a:gd name="T70" fmla="*/ 2147483647 w 102"/>
              <a:gd name="T71" fmla="*/ 2147483647 h 111"/>
              <a:gd name="T72" fmla="*/ 2147483647 w 102"/>
              <a:gd name="T73" fmla="*/ 2147483647 h 111"/>
              <a:gd name="T74" fmla="*/ 2147483647 w 102"/>
              <a:gd name="T75" fmla="*/ 2147483647 h 111"/>
              <a:gd name="T76" fmla="*/ 2147483647 w 102"/>
              <a:gd name="T77" fmla="*/ 2147483647 h 111"/>
              <a:gd name="T78" fmla="*/ 2147483647 w 102"/>
              <a:gd name="T79" fmla="*/ 2147483647 h 111"/>
              <a:gd name="T80" fmla="*/ 2147483647 w 102"/>
              <a:gd name="T81" fmla="*/ 2147483647 h 111"/>
              <a:gd name="T82" fmla="*/ 2147483647 w 102"/>
              <a:gd name="T83" fmla="*/ 2147483647 h 111"/>
              <a:gd name="T84" fmla="*/ 2147483647 w 102"/>
              <a:gd name="T85" fmla="*/ 2147483647 h 111"/>
              <a:gd name="T86" fmla="*/ 2147483647 w 102"/>
              <a:gd name="T87" fmla="*/ 2147483647 h 111"/>
              <a:gd name="T88" fmla="*/ 2147483647 w 102"/>
              <a:gd name="T89" fmla="*/ 2147483647 h 111"/>
              <a:gd name="T90" fmla="*/ 2147483647 w 102"/>
              <a:gd name="T91" fmla="*/ 2147483647 h 111"/>
              <a:gd name="T92" fmla="*/ 2147483647 w 102"/>
              <a:gd name="T93" fmla="*/ 2147483647 h 111"/>
              <a:gd name="T94" fmla="*/ 2147483647 w 102"/>
              <a:gd name="T95" fmla="*/ 2147483647 h 111"/>
              <a:gd name="T96" fmla="*/ 2147483647 w 102"/>
              <a:gd name="T97" fmla="*/ 2147483647 h 111"/>
              <a:gd name="T98" fmla="*/ 2147483647 w 102"/>
              <a:gd name="T99" fmla="*/ 2147483647 h 111"/>
              <a:gd name="T100" fmla="*/ 2147483647 w 102"/>
              <a:gd name="T101" fmla="*/ 2147483647 h 111"/>
              <a:gd name="T102" fmla="*/ 2147483647 w 102"/>
              <a:gd name="T103" fmla="*/ 2147483647 h 111"/>
              <a:gd name="T104" fmla="*/ 2147483647 w 102"/>
              <a:gd name="T105" fmla="*/ 2147483647 h 111"/>
              <a:gd name="T106" fmla="*/ 2147483647 w 102"/>
              <a:gd name="T107" fmla="*/ 2147483647 h 111"/>
              <a:gd name="T108" fmla="*/ 0 w 102"/>
              <a:gd name="T109" fmla="*/ 2147483647 h 111"/>
              <a:gd name="T110" fmla="*/ 2147483647 w 102"/>
              <a:gd name="T111" fmla="*/ 2147483647 h 111"/>
              <a:gd name="T112" fmla="*/ 2147483647 w 102"/>
              <a:gd name="T113" fmla="*/ 2147483647 h 111"/>
              <a:gd name="T114" fmla="*/ 2147483647 w 102"/>
              <a:gd name="T115" fmla="*/ 2147483647 h 111"/>
              <a:gd name="T116" fmla="*/ 2147483647 w 102"/>
              <a:gd name="T117" fmla="*/ 2147483647 h 111"/>
              <a:gd name="T118" fmla="*/ 2147483647 w 102"/>
              <a:gd name="T119" fmla="*/ 2147483647 h 111"/>
              <a:gd name="T120" fmla="*/ 2147483647 w 102"/>
              <a:gd name="T121" fmla="*/ 2147483647 h 111"/>
              <a:gd name="T122" fmla="*/ 2147483647 w 102"/>
              <a:gd name="T123" fmla="*/ 21474836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
              <a:gd name="T187" fmla="*/ 0 h 111"/>
              <a:gd name="T188" fmla="*/ 102 w 102"/>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40" name="图标"/>
          <p:cNvSpPr>
            <a:spLocks noEditPoints="1" noChangeArrowheads="1"/>
          </p:cNvSpPr>
          <p:nvPr/>
        </p:nvSpPr>
        <p:spPr bwMode="auto">
          <a:xfrm>
            <a:off x="8581347" y="3248188"/>
            <a:ext cx="573762" cy="493183"/>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2" name="标题"/>
          <p:cNvSpPr>
            <a:spLocks noGrp="1"/>
          </p:cNvSpPr>
          <p:nvPr>
            <p:ph type="body" sz="quarter" idx="10"/>
          </p:nvPr>
        </p:nvSpPr>
        <p:spPr>
          <a:xfrm>
            <a:off x="1742321" y="248822"/>
            <a:ext cx="8639865" cy="400110"/>
          </a:xfrm>
        </p:spPr>
        <p:txBody>
          <a:bodyPr/>
          <a:lstStyle/>
          <a:p>
            <a:r>
              <a:rPr lang="en-US" altLang="zh-CN" sz="2000" dirty="0" err="1"/>
              <a:t>Elementos</a:t>
            </a:r>
            <a:r>
              <a:rPr lang="en-US" altLang="zh-CN" sz="2000" dirty="0"/>
              <a:t> </a:t>
            </a:r>
            <a:r>
              <a:rPr lang="en-US" altLang="zh-CN" sz="2000" dirty="0" smtClean="0"/>
              <a:t>de </a:t>
            </a:r>
            <a:r>
              <a:rPr lang="en-US" altLang="zh-CN" sz="2000" dirty="0"/>
              <a:t>Scrum</a:t>
            </a:r>
          </a:p>
        </p:txBody>
      </p:sp>
    </p:spTree>
    <p:extLst>
      <p:ext uri="{BB962C8B-B14F-4D97-AF65-F5344CB8AC3E}">
        <p14:creationId xmlns:p14="http://schemas.microsoft.com/office/powerpoint/2010/main" val="3739100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ppt_y</p:attrName>
                                        </p:attrNameLst>
                                      </p:cBhvr>
                                      <p:tavLst>
                                        <p:tav tm="0">
                                          <p:val>
                                            <p:strVal val="#ppt_y-#ppt_h*1.125000"/>
                                          </p:val>
                                        </p:tav>
                                        <p:tav tm="100000">
                                          <p:val>
                                            <p:strVal val="#ppt_y"/>
                                          </p:val>
                                        </p:tav>
                                      </p:tavLst>
                                    </p:anim>
                                    <p:animEffect transition="in" filter="wipe(down)">
                                      <p:cBhvr>
                                        <p:cTn id="31" dur="500"/>
                                        <p:tgtEl>
                                          <p:spTgt spid="39"/>
                                        </p:tgtEl>
                                      </p:cBhvr>
                                    </p:animEffect>
                                  </p:childTnLst>
                                </p:cTn>
                              </p:par>
                            </p:childTnLst>
                          </p:cTn>
                        </p:par>
                        <p:par>
                          <p:cTn id="32" fill="hold">
                            <p:stCondLst>
                              <p:cond delay="3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750"/>
                                        <p:tgtEl>
                                          <p:spTgt spid="18"/>
                                        </p:tgtEl>
                                      </p:cBhvr>
                                    </p:animEffect>
                                    <p:anim calcmode="lin" valueType="num">
                                      <p:cBhvr>
                                        <p:cTn id="42" dur="750" fill="hold"/>
                                        <p:tgtEl>
                                          <p:spTgt spid="18"/>
                                        </p:tgtEl>
                                        <p:attrNameLst>
                                          <p:attrName>ppt_x</p:attrName>
                                        </p:attrNameLst>
                                      </p:cBhvr>
                                      <p:tavLst>
                                        <p:tav tm="0">
                                          <p:val>
                                            <p:strVal val="#ppt_x"/>
                                          </p:val>
                                        </p:tav>
                                        <p:tav tm="100000">
                                          <p:val>
                                            <p:strVal val="#ppt_x"/>
                                          </p:val>
                                        </p:tav>
                                      </p:tavLst>
                                    </p:anim>
                                    <p:anim calcmode="lin" valueType="num">
                                      <p:cBhvr>
                                        <p:cTn id="43" dur="75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up)">
                                      <p:cBhvr>
                                        <p:cTn id="48" dur="500"/>
                                        <p:tgtEl>
                                          <p:spTgt spid="38"/>
                                        </p:tgtEl>
                                      </p:cBhvr>
                                    </p:animEffec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anim calcmode="lin" valueType="num">
                                      <p:cBhvr>
                                        <p:cTn id="59" dur="750" fill="hold"/>
                                        <p:tgtEl>
                                          <p:spTgt spid="19"/>
                                        </p:tgtEl>
                                        <p:attrNameLst>
                                          <p:attrName>ppt_x</p:attrName>
                                        </p:attrNameLst>
                                      </p:cBhvr>
                                      <p:tavLst>
                                        <p:tav tm="0">
                                          <p:val>
                                            <p:strVal val="#ppt_x"/>
                                          </p:val>
                                        </p:tav>
                                        <p:tav tm="100000">
                                          <p:val>
                                            <p:strVal val="#ppt_x"/>
                                          </p:val>
                                        </p:tav>
                                      </p:tavLst>
                                    </p:anim>
                                    <p:anim calcmode="lin" valueType="num">
                                      <p:cBhvr>
                                        <p:cTn id="60" dur="750" fill="hold"/>
                                        <p:tgtEl>
                                          <p:spTgt spid="19"/>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p:tgtEl>
                                          <p:spTgt spid="36"/>
                                        </p:tgtEl>
                                        <p:attrNameLst>
                                          <p:attrName>ppt_y</p:attrName>
                                        </p:attrNameLst>
                                      </p:cBhvr>
                                      <p:tavLst>
                                        <p:tav tm="0">
                                          <p:val>
                                            <p:strVal val="#ppt_y-#ppt_h*1.125000"/>
                                          </p:val>
                                        </p:tav>
                                        <p:tav tm="100000">
                                          <p:val>
                                            <p:strVal val="#ppt_y"/>
                                          </p:val>
                                        </p:tav>
                                      </p:tavLst>
                                    </p:anim>
                                    <p:animEffect transition="in" filter="wipe(down)">
                                      <p:cBhvr>
                                        <p:cTn id="65" dur="500"/>
                                        <p:tgtEl>
                                          <p:spTgt spid="36"/>
                                        </p:tgtEl>
                                      </p:cBhvr>
                                    </p:animEffect>
                                  </p:childTnLst>
                                </p:cTn>
                              </p:par>
                            </p:childTnLst>
                          </p:cTn>
                        </p:par>
                        <p:par>
                          <p:cTn id="66" fill="hold">
                            <p:stCondLst>
                              <p:cond delay="7500"/>
                            </p:stCondLst>
                            <p:childTnLst>
                              <p:par>
                                <p:cTn id="67" presetID="47"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750"/>
                                        <p:tgtEl>
                                          <p:spTgt spid="21"/>
                                        </p:tgtEl>
                                      </p:cBhvr>
                                    </p:animEffect>
                                    <p:anim calcmode="lin" valueType="num">
                                      <p:cBhvr>
                                        <p:cTn id="76" dur="750" fill="hold"/>
                                        <p:tgtEl>
                                          <p:spTgt spid="21"/>
                                        </p:tgtEl>
                                        <p:attrNameLst>
                                          <p:attrName>ppt_x</p:attrName>
                                        </p:attrNameLst>
                                      </p:cBhvr>
                                      <p:tavLst>
                                        <p:tav tm="0">
                                          <p:val>
                                            <p:strVal val="#ppt_x"/>
                                          </p:val>
                                        </p:tav>
                                        <p:tav tm="100000">
                                          <p:val>
                                            <p:strVal val="#ppt_x"/>
                                          </p:val>
                                        </p:tav>
                                      </p:tavLst>
                                    </p:anim>
                                    <p:anim calcmode="lin" valueType="num">
                                      <p:cBhvr>
                                        <p:cTn id="77" dur="750" fill="hold"/>
                                        <p:tgtEl>
                                          <p:spTgt spid="21"/>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2" presetClass="entr" presetSubtype="4"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p:tgtEl>
                                          <p:spTgt spid="35"/>
                                        </p:tgtEl>
                                        <p:attrNameLst>
                                          <p:attrName>ppt_y</p:attrName>
                                        </p:attrNameLst>
                                      </p:cBhvr>
                                      <p:tavLst>
                                        <p:tav tm="0">
                                          <p:val>
                                            <p:strVal val="#ppt_y+#ppt_h*1.125000"/>
                                          </p:val>
                                        </p:tav>
                                        <p:tav tm="100000">
                                          <p:val>
                                            <p:strVal val="#ppt_y"/>
                                          </p:val>
                                        </p:tav>
                                      </p:tavLst>
                                    </p:anim>
                                    <p:animEffect transition="in" filter="wipe(up)">
                                      <p:cBhvr>
                                        <p:cTn id="82" dur="500"/>
                                        <p:tgtEl>
                                          <p:spTgt spid="35"/>
                                        </p:tgtEl>
                                      </p:cBhvr>
                                    </p:animEffect>
                                  </p:childTnLst>
                                </p:cTn>
                              </p:par>
                            </p:childTnLst>
                          </p:cTn>
                        </p:par>
                        <p:par>
                          <p:cTn id="83" fill="hold">
                            <p:stCondLst>
                              <p:cond delay="9500"/>
                            </p:stCondLst>
                            <p:childTnLst>
                              <p:par>
                                <p:cTn id="84" presetID="42"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anim calcmode="lin" valueType="num">
                                      <p:cBhvr>
                                        <p:cTn id="87" dur="500" fill="hold"/>
                                        <p:tgtEl>
                                          <p:spTgt spid="30"/>
                                        </p:tgtEl>
                                        <p:attrNameLst>
                                          <p:attrName>ppt_x</p:attrName>
                                        </p:attrNameLst>
                                      </p:cBhvr>
                                      <p:tavLst>
                                        <p:tav tm="0">
                                          <p:val>
                                            <p:strVal val="#ppt_x"/>
                                          </p:val>
                                        </p:tav>
                                        <p:tav tm="100000">
                                          <p:val>
                                            <p:strVal val="#ppt_x"/>
                                          </p:val>
                                        </p:tav>
                                      </p:tavLst>
                                    </p:anim>
                                    <p:anim calcmode="lin" valueType="num">
                                      <p:cBhvr>
                                        <p:cTn id="88" dur="5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750"/>
                                        <p:tgtEl>
                                          <p:spTgt spid="25"/>
                                        </p:tgtEl>
                                      </p:cBhvr>
                                    </p:animEffect>
                                    <p:anim calcmode="lin" valueType="num">
                                      <p:cBhvr>
                                        <p:cTn id="93" dur="750" fill="hold"/>
                                        <p:tgtEl>
                                          <p:spTgt spid="25"/>
                                        </p:tgtEl>
                                        <p:attrNameLst>
                                          <p:attrName>ppt_x</p:attrName>
                                        </p:attrNameLst>
                                      </p:cBhvr>
                                      <p:tavLst>
                                        <p:tav tm="0">
                                          <p:val>
                                            <p:strVal val="#ppt_x"/>
                                          </p:val>
                                        </p:tav>
                                        <p:tav tm="100000">
                                          <p:val>
                                            <p:strVal val="#ppt_x"/>
                                          </p:val>
                                        </p:tav>
                                      </p:tavLst>
                                    </p:anim>
                                    <p:anim calcmode="lin" valueType="num">
                                      <p:cBhvr>
                                        <p:cTn id="94" dur="750" fill="hold"/>
                                        <p:tgtEl>
                                          <p:spTgt spid="25"/>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12"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p:tgtEl>
                                          <p:spTgt spid="40"/>
                                        </p:tgtEl>
                                        <p:attrNameLst>
                                          <p:attrName>ppt_y</p:attrName>
                                        </p:attrNameLst>
                                      </p:cBhvr>
                                      <p:tavLst>
                                        <p:tav tm="0">
                                          <p:val>
                                            <p:strVal val="#ppt_y-#ppt_h*1.125000"/>
                                          </p:val>
                                        </p:tav>
                                        <p:tav tm="100000">
                                          <p:val>
                                            <p:strVal val="#ppt_y"/>
                                          </p:val>
                                        </p:tav>
                                      </p:tavLst>
                                    </p:anim>
                                    <p:animEffect transition="in" filter="wipe(down)">
                                      <p:cBhvr>
                                        <p:cTn id="99" dur="500"/>
                                        <p:tgtEl>
                                          <p:spTgt spid="40"/>
                                        </p:tgtEl>
                                      </p:cBhvr>
                                    </p:animEffect>
                                  </p:childTnLst>
                                </p:cTn>
                              </p:par>
                            </p:childTnLst>
                          </p:cTn>
                        </p:par>
                        <p:par>
                          <p:cTn id="100" fill="hold">
                            <p:stCondLst>
                              <p:cond delay="11500"/>
                            </p:stCondLst>
                            <p:childTnLst>
                              <p:par>
                                <p:cTn id="101" presetID="47"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5" grpId="0" animBg="1"/>
      <p:bldP spid="28" grpId="0"/>
      <p:bldP spid="29" grpId="0"/>
      <p:bldP spid="30" grpId="0"/>
      <p:bldP spid="31" grpId="0"/>
      <p:bldP spid="32" grpId="0"/>
      <p:bldP spid="33" grpId="0"/>
      <p:bldP spid="35" grpId="0" animBg="1"/>
      <p:bldP spid="36" grpId="0" animBg="1"/>
      <p:bldP spid="37" grpId="0" animBg="1"/>
      <p:bldP spid="38"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p:cNvSpPr/>
          <p:nvPr/>
        </p:nvSpPr>
        <p:spPr>
          <a:xfrm>
            <a:off x="581873" y="3045932"/>
            <a:ext cx="11222578" cy="1735016"/>
          </a:xfrm>
          <a:prstGeom prst="rightArrow">
            <a:avLst>
              <a:gd name="adj1" fmla="val 44595"/>
              <a:gd name="adj2" fmla="val 587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4" name="圆"/>
          <p:cNvSpPr>
            <a:spLocks noChangeAspect="1"/>
          </p:cNvSpPr>
          <p:nvPr/>
        </p:nvSpPr>
        <p:spPr>
          <a:xfrm>
            <a:off x="1378230"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8" name="圆"/>
          <p:cNvSpPr>
            <a:spLocks noChangeAspect="1"/>
          </p:cNvSpPr>
          <p:nvPr/>
        </p:nvSpPr>
        <p:spPr>
          <a:xfrm>
            <a:off x="3733276"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1" name="圆"/>
          <p:cNvSpPr>
            <a:spLocks noChangeAspect="1"/>
          </p:cNvSpPr>
          <p:nvPr/>
        </p:nvSpPr>
        <p:spPr>
          <a:xfrm>
            <a:off x="6088322"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4" name="圆"/>
          <p:cNvSpPr>
            <a:spLocks noChangeAspect="1"/>
          </p:cNvSpPr>
          <p:nvPr/>
        </p:nvSpPr>
        <p:spPr>
          <a:xfrm>
            <a:off x="8443368"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5" name="文本"/>
          <p:cNvSpPr/>
          <p:nvPr/>
        </p:nvSpPr>
        <p:spPr>
          <a:xfrm>
            <a:off x="1440403" y="3634494"/>
            <a:ext cx="1675652"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Análisis</a:t>
            </a:r>
            <a:r>
              <a:rPr lang="en-US" altLang="zh-CN" sz="1600" dirty="0">
                <a:solidFill>
                  <a:prstClr val="white"/>
                </a:solidFill>
                <a:latin typeface="微软雅黑"/>
                <a:ea typeface="微软雅黑"/>
                <a:sym typeface="+mn-ea"/>
              </a:rPr>
              <a:t> de </a:t>
            </a:r>
          </a:p>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requerimientos</a:t>
            </a:r>
            <a:endParaRPr lang="en-US" altLang="zh-CN" sz="1600" dirty="0">
              <a:solidFill>
                <a:prstClr val="white"/>
              </a:solidFill>
              <a:latin typeface="微软雅黑"/>
              <a:ea typeface="微软雅黑"/>
              <a:sym typeface="+mn-ea"/>
            </a:endParaRPr>
          </a:p>
        </p:txBody>
      </p:sp>
      <p:sp>
        <p:nvSpPr>
          <p:cNvPr id="16" name="文本"/>
          <p:cNvSpPr/>
          <p:nvPr/>
        </p:nvSpPr>
        <p:spPr>
          <a:xfrm>
            <a:off x="3988708" y="3634495"/>
            <a:ext cx="1289134"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Diseño</a:t>
            </a:r>
            <a:r>
              <a:rPr lang="en-US" altLang="zh-CN" sz="1600" dirty="0">
                <a:solidFill>
                  <a:prstClr val="white"/>
                </a:solidFill>
                <a:latin typeface="微软雅黑"/>
                <a:ea typeface="微软雅黑"/>
                <a:sym typeface="+mn-ea"/>
              </a:rPr>
              <a:t> del </a:t>
            </a:r>
            <a:endParaRPr lang="en-US" altLang="zh-CN" sz="1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sistema</a:t>
            </a:r>
            <a:endParaRPr lang="zh-CN" altLang="en-US" sz="1600" spc="250" dirty="0">
              <a:solidFill>
                <a:prstClr val="white"/>
              </a:solidFill>
              <a:latin typeface="微软雅黑"/>
              <a:ea typeface="微软雅黑"/>
            </a:endParaRPr>
          </a:p>
        </p:txBody>
      </p:sp>
      <p:sp>
        <p:nvSpPr>
          <p:cNvPr id="17" name="文本"/>
          <p:cNvSpPr/>
          <p:nvPr/>
        </p:nvSpPr>
        <p:spPr>
          <a:xfrm>
            <a:off x="6291656" y="3757606"/>
            <a:ext cx="1393330" cy="338554"/>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Codificación</a:t>
            </a:r>
            <a:endParaRPr lang="zh-CN" altLang="en-US" sz="1600" spc="250" dirty="0">
              <a:solidFill>
                <a:prstClr val="white"/>
              </a:solidFill>
              <a:latin typeface="微软雅黑"/>
              <a:ea typeface="微软雅黑"/>
            </a:endParaRPr>
          </a:p>
        </p:txBody>
      </p:sp>
      <p:sp>
        <p:nvSpPr>
          <p:cNvPr id="18" name="文本"/>
          <p:cNvSpPr/>
          <p:nvPr/>
        </p:nvSpPr>
        <p:spPr>
          <a:xfrm>
            <a:off x="8460754" y="3634496"/>
            <a:ext cx="1765227"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Pruebas</a:t>
            </a:r>
            <a:r>
              <a:rPr lang="en-US" altLang="zh-CN" sz="1600" dirty="0">
                <a:solidFill>
                  <a:prstClr val="white"/>
                </a:solidFill>
                <a:latin typeface="微软雅黑"/>
                <a:ea typeface="微软雅黑"/>
                <a:sym typeface="+mn-ea"/>
              </a:rPr>
              <a:t> y </a:t>
            </a: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documentación</a:t>
            </a:r>
            <a:endParaRPr lang="zh-CN" altLang="en-US" sz="1600" spc="250" dirty="0">
              <a:solidFill>
                <a:prstClr val="white"/>
              </a:solidFill>
              <a:latin typeface="微软雅黑"/>
              <a:ea typeface="微软雅黑"/>
            </a:endParaRPr>
          </a:p>
        </p:txBody>
      </p:sp>
      <p:sp>
        <p:nvSpPr>
          <p:cNvPr id="19" name="矩形标注"/>
          <p:cNvSpPr/>
          <p:nvPr/>
        </p:nvSpPr>
        <p:spPr>
          <a:xfrm>
            <a:off x="3838116"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0" name="矩形标注"/>
          <p:cNvSpPr/>
          <p:nvPr/>
        </p:nvSpPr>
        <p:spPr>
          <a:xfrm>
            <a:off x="8530753"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1" name="矩形标注"/>
          <p:cNvSpPr/>
          <p:nvPr/>
        </p:nvSpPr>
        <p:spPr>
          <a:xfrm flipV="1">
            <a:off x="1499287"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2" name="矩形标注"/>
          <p:cNvSpPr/>
          <p:nvPr/>
        </p:nvSpPr>
        <p:spPr>
          <a:xfrm flipV="1">
            <a:off x="6009485"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3" name="文本"/>
          <p:cNvSpPr/>
          <p:nvPr/>
        </p:nvSpPr>
        <p:spPr>
          <a:xfrm>
            <a:off x="3378123" y="1240291"/>
            <a:ext cx="3012830" cy="1200329"/>
          </a:xfrm>
          <a:prstGeom prst="rect">
            <a:avLst/>
          </a:prstGeom>
          <a:noFill/>
        </p:spPr>
        <p:txBody>
          <a:bodyPr wrap="square" rtlCol="0" anchor="b">
            <a:spAutoFit/>
          </a:bodyPr>
          <a:lstStyle/>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a:solidFill>
                  <a:srgbClr val="0C0C0C"/>
                </a:solidFill>
                <a:latin typeface="微软雅黑"/>
                <a:ea typeface="微软雅黑"/>
                <a:sym typeface="+mn-ea"/>
              </a:rPr>
              <a:t>Diagrama </a:t>
            </a:r>
            <a:r>
              <a:rPr lang="es-ES" altLang="zh-CN" sz="1200" spc="150" dirty="0">
                <a:solidFill>
                  <a:srgbClr val="0C0C0C"/>
                </a:solidFill>
                <a:latin typeface="微软雅黑"/>
                <a:ea typeface="微软雅黑"/>
                <a:sym typeface="+mn-ea"/>
              </a:rPr>
              <a:t>c</a:t>
            </a:r>
            <a:r>
              <a:rPr lang="es-ES" altLang="zh-CN" sz="1200" spc="150" dirty="0" smtClean="0">
                <a:solidFill>
                  <a:srgbClr val="0C0C0C"/>
                </a:solidFill>
                <a:latin typeface="微软雅黑"/>
                <a:ea typeface="微软雅黑"/>
                <a:sym typeface="+mn-ea"/>
              </a:rPr>
              <a:t>onceptual </a:t>
            </a:r>
            <a:r>
              <a:rPr lang="es-ES" altLang="zh-CN" sz="1200" spc="150" dirty="0">
                <a:solidFill>
                  <a:srgbClr val="0C0C0C"/>
                </a:solidFill>
                <a:latin typeface="微软雅黑"/>
                <a:ea typeface="微软雅黑"/>
                <a:sym typeface="+mn-ea"/>
              </a:rPr>
              <a:t>de base de datos.</a:t>
            </a:r>
          </a:p>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smtClean="0">
                <a:solidFill>
                  <a:srgbClr val="0C0C0C"/>
                </a:solidFill>
                <a:latin typeface="微软雅黑"/>
                <a:ea typeface="微软雅黑"/>
                <a:sym typeface="+mn-ea"/>
              </a:rPr>
              <a:t>Diagrama </a:t>
            </a:r>
            <a:r>
              <a:rPr lang="es-ES" altLang="zh-CN" sz="1200" spc="150" dirty="0">
                <a:solidFill>
                  <a:srgbClr val="0C0C0C"/>
                </a:solidFill>
                <a:latin typeface="微软雅黑"/>
                <a:ea typeface="微软雅黑"/>
                <a:sym typeface="+mn-ea"/>
              </a:rPr>
              <a:t>f</a:t>
            </a:r>
            <a:r>
              <a:rPr lang="es-ES" altLang="zh-CN" sz="1200" spc="150" dirty="0" smtClean="0">
                <a:solidFill>
                  <a:srgbClr val="0C0C0C"/>
                </a:solidFill>
                <a:latin typeface="微软雅黑"/>
                <a:ea typeface="微软雅黑"/>
                <a:sym typeface="+mn-ea"/>
              </a:rPr>
              <a:t>ísico </a:t>
            </a:r>
            <a:r>
              <a:rPr lang="es-ES" altLang="zh-CN" sz="1200" spc="150" dirty="0">
                <a:solidFill>
                  <a:srgbClr val="0C0C0C"/>
                </a:solidFill>
                <a:latin typeface="微软雅黑"/>
                <a:ea typeface="微软雅黑"/>
                <a:sym typeface="+mn-ea"/>
              </a:rPr>
              <a:t>de base de datos.</a:t>
            </a:r>
            <a:endParaRPr lang="es-ES" altLang="zh-CN" sz="1200" spc="150" dirty="0" smtClean="0">
              <a:solidFill>
                <a:srgbClr val="0C0C0C"/>
              </a:solidFill>
              <a:latin typeface="微软雅黑"/>
              <a:ea typeface="微软雅黑"/>
              <a:sym typeface="+mn-ea"/>
            </a:endParaRPr>
          </a:p>
        </p:txBody>
      </p:sp>
      <p:sp>
        <p:nvSpPr>
          <p:cNvPr id="24" name="文本"/>
          <p:cNvSpPr/>
          <p:nvPr/>
        </p:nvSpPr>
        <p:spPr>
          <a:xfrm>
            <a:off x="8039190" y="971896"/>
            <a:ext cx="3012830" cy="1477328"/>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realizarán las pruebas del sistema informático en cada sprint que se </a:t>
            </a:r>
            <a:r>
              <a:rPr lang="es-ES" altLang="zh-CN" sz="1200" spc="150" dirty="0" smtClean="0">
                <a:solidFill>
                  <a:srgbClr val="0C0C0C"/>
                </a:solidFill>
                <a:latin typeface="微软雅黑"/>
                <a:ea typeface="微软雅黑"/>
                <a:sym typeface="+mn-ea"/>
              </a:rPr>
              <a:t>desarrolle, </a:t>
            </a:r>
            <a:r>
              <a:rPr lang="es-ES" altLang="zh-CN" sz="1200" spc="150" dirty="0" smtClean="0">
                <a:solidFill>
                  <a:srgbClr val="0C0C0C"/>
                </a:solidFill>
                <a:latin typeface="微软雅黑"/>
                <a:ea typeface="微软雅黑"/>
                <a:sym typeface="+mn-ea"/>
              </a:rPr>
              <a:t>a</a:t>
            </a:r>
            <a:r>
              <a:rPr lang="es-ES" altLang="zh-CN" sz="1200" spc="150" dirty="0" smtClean="0">
                <a:solidFill>
                  <a:srgbClr val="0C0C0C"/>
                </a:solidFill>
                <a:latin typeface="微软雅黑"/>
                <a:ea typeface="微软雅黑"/>
                <a:sym typeface="+mn-ea"/>
              </a:rPr>
              <a:t>demás, </a:t>
            </a:r>
            <a:r>
              <a:rPr lang="es-ES" altLang="zh-CN" sz="1200" spc="150" dirty="0">
                <a:solidFill>
                  <a:srgbClr val="0C0C0C"/>
                </a:solidFill>
                <a:latin typeface="微软雅黑"/>
                <a:ea typeface="微软雅黑"/>
                <a:sym typeface="+mn-ea"/>
              </a:rPr>
              <a:t>de su correspondiente documentación.</a:t>
            </a:r>
            <a:endParaRPr lang="es-ES" altLang="zh-CN" sz="1200" spc="150" dirty="0" smtClean="0">
              <a:solidFill>
                <a:srgbClr val="0C0C0C"/>
              </a:solidFill>
              <a:latin typeface="微软雅黑"/>
              <a:ea typeface="微软雅黑"/>
              <a:sym typeface="+mn-ea"/>
            </a:endParaRPr>
          </a:p>
        </p:txBody>
      </p:sp>
      <p:sp>
        <p:nvSpPr>
          <p:cNvPr id="25" name="文本"/>
          <p:cNvSpPr/>
          <p:nvPr/>
        </p:nvSpPr>
        <p:spPr>
          <a:xfrm>
            <a:off x="5549492" y="5376826"/>
            <a:ext cx="3012830" cy="1477328"/>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 como lenguaje de programación PHP para desarrollar los módulos del proyecto y </a:t>
            </a:r>
            <a:r>
              <a:rPr lang="es-ES" altLang="zh-CN" sz="1200" spc="150" dirty="0" err="1">
                <a:solidFill>
                  <a:srgbClr val="0C0C0C"/>
                </a:solidFill>
                <a:latin typeface="微软雅黑"/>
                <a:ea typeface="微软雅黑"/>
                <a:sym typeface="+mn-ea"/>
              </a:rPr>
              <a:t>MySql</a:t>
            </a:r>
            <a:r>
              <a:rPr lang="es-ES" altLang="zh-CN" sz="1200" spc="150" dirty="0">
                <a:solidFill>
                  <a:srgbClr val="0C0C0C"/>
                </a:solidFill>
                <a:latin typeface="微软雅黑"/>
                <a:ea typeface="微软雅黑"/>
                <a:sym typeface="+mn-ea"/>
              </a:rPr>
              <a:t> como gestor de Bases de </a:t>
            </a:r>
            <a:r>
              <a:rPr lang="es-ES" altLang="zh-CN" sz="1200" spc="150" dirty="0" smtClean="0">
                <a:solidFill>
                  <a:srgbClr val="0C0C0C"/>
                </a:solidFill>
                <a:latin typeface="微软雅黑"/>
                <a:ea typeface="微软雅黑"/>
                <a:sym typeface="+mn-ea"/>
              </a:rPr>
              <a:t>Datos.</a:t>
            </a:r>
            <a:endParaRPr lang="zh-CN" altLang="en-US" sz="1200" spc="150" dirty="0">
              <a:solidFill>
                <a:srgbClr val="0C0C0C"/>
              </a:solidFill>
              <a:latin typeface="微软雅黑"/>
              <a:ea typeface="微软雅黑"/>
            </a:endParaRPr>
          </a:p>
        </p:txBody>
      </p:sp>
      <p:sp>
        <p:nvSpPr>
          <p:cNvPr id="26" name="文本"/>
          <p:cNvSpPr/>
          <p:nvPr/>
        </p:nvSpPr>
        <p:spPr>
          <a:xfrm>
            <a:off x="1098578" y="5389705"/>
            <a:ext cx="3012830"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utilizarán las historias de usuario de </a:t>
            </a:r>
            <a:r>
              <a:rPr lang="es-ES" altLang="zh-CN" sz="1200" spc="150" dirty="0" err="1">
                <a:solidFill>
                  <a:srgbClr val="0C0C0C"/>
                </a:solidFill>
                <a:latin typeface="微软雅黑"/>
                <a:ea typeface="微软雅黑"/>
                <a:sym typeface="+mn-ea"/>
              </a:rPr>
              <a:t>Scrum</a:t>
            </a:r>
            <a:r>
              <a:rPr lang="es-ES" altLang="zh-CN" sz="1200" spc="150" dirty="0">
                <a:solidFill>
                  <a:srgbClr val="0C0C0C"/>
                </a:solidFill>
                <a:latin typeface="微软雅黑"/>
                <a:ea typeface="微软雅黑"/>
                <a:sym typeface="+mn-ea"/>
              </a:rPr>
              <a:t> para describir los requerimientos del cliente.</a:t>
            </a:r>
            <a:endParaRPr lang="es-ES" altLang="zh-CN" sz="1200" spc="150" dirty="0" smtClean="0">
              <a:solidFill>
                <a:srgbClr val="0C0C0C"/>
              </a:solidFill>
              <a:latin typeface="微软雅黑"/>
              <a:ea typeface="微软雅黑"/>
              <a:sym typeface="+mn-ea"/>
            </a:endParaRPr>
          </a:p>
        </p:txBody>
      </p:sp>
      <p:sp>
        <p:nvSpPr>
          <p:cNvPr id="5" name="标题"/>
          <p:cNvSpPr>
            <a:spLocks noGrp="1"/>
          </p:cNvSpPr>
          <p:nvPr>
            <p:ph type="body" sz="quarter" idx="10"/>
          </p:nvPr>
        </p:nvSpPr>
        <p:spPr>
          <a:xfrm>
            <a:off x="1776068" y="236948"/>
            <a:ext cx="8639865" cy="629920"/>
          </a:xfrm>
        </p:spPr>
        <p:txBody>
          <a:bodyPr/>
          <a:lstStyle/>
          <a:p>
            <a:r>
              <a:rPr lang="en-US" altLang="zh-CN" dirty="0" smtClean="0">
                <a:sym typeface="+mn-ea"/>
              </a:rPr>
              <a:t>ETAPAS:</a:t>
            </a:r>
            <a:endParaRPr lang="zh-CN" altLang="en-US" dirty="0"/>
          </a:p>
        </p:txBody>
      </p:sp>
    </p:spTree>
    <p:extLst>
      <p:ext uri="{BB962C8B-B14F-4D97-AF65-F5344CB8AC3E}">
        <p14:creationId xmlns:p14="http://schemas.microsoft.com/office/powerpoint/2010/main" val="1804397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outVertical)">
                                      <p:cBhvr>
                                        <p:cTn id="16" dur="500"/>
                                        <p:tgtEl>
                                          <p:spTgt spid="15"/>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ppt_y</p:attrName>
                                        </p:attrNameLst>
                                      </p:cBhvr>
                                      <p:tavLst>
                                        <p:tav tm="0">
                                          <p:val>
                                            <p:strVal val="#ppt_y+#ppt_h*1.125000"/>
                                          </p:val>
                                        </p:tav>
                                        <p:tav tm="100000">
                                          <p:val>
                                            <p:strVal val="#ppt_y"/>
                                          </p:val>
                                        </p:tav>
                                      </p:tavLst>
                                    </p:anim>
                                    <p:animEffect transition="in" filter="wipe(up)">
                                      <p:cBhvr>
                                        <p:cTn id="21" dur="50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outVertical)">
                                      <p:cBhvr>
                                        <p:cTn id="36" dur="500"/>
                                        <p:tgtEl>
                                          <p:spTgt spid="16"/>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down)">
                                      <p:cBhvr>
                                        <p:cTn id="41" dur="500"/>
                                        <p:tgtEl>
                                          <p:spTgt spid="19"/>
                                        </p:tgtEl>
                                      </p:cBhvr>
                                    </p:animEffect>
                                  </p:childTnLst>
                                </p:cTn>
                              </p:par>
                            </p:childTnLst>
                          </p:cTn>
                        </p:par>
                        <p:par>
                          <p:cTn id="42" fill="hold">
                            <p:stCondLst>
                              <p:cond delay="4000"/>
                            </p:stCondLst>
                            <p:childTnLst>
                              <p:par>
                                <p:cTn id="43" presetID="47"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6" presetClass="entr" presetSubtype="37"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arn(outVertical)">
                                      <p:cBhvr>
                                        <p:cTn id="56" dur="500"/>
                                        <p:tgtEl>
                                          <p:spTgt spid="17"/>
                                        </p:tgtEl>
                                      </p:cBhvr>
                                    </p:animEffect>
                                  </p:childTnLst>
                                </p:cTn>
                              </p:par>
                            </p:childTnLst>
                          </p:cTn>
                        </p:par>
                        <p:par>
                          <p:cTn id="57" fill="hold">
                            <p:stCondLst>
                              <p:cond delay="5500"/>
                            </p:stCondLst>
                            <p:childTnLst>
                              <p:par>
                                <p:cTn id="58" presetID="1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p:tgtEl>
                                          <p:spTgt spid="22"/>
                                        </p:tgtEl>
                                        <p:attrNameLst>
                                          <p:attrName>ppt_y</p:attrName>
                                        </p:attrNameLst>
                                      </p:cBhvr>
                                      <p:tavLst>
                                        <p:tav tm="0">
                                          <p:val>
                                            <p:strVal val="#ppt_y+#ppt_h*1.125000"/>
                                          </p:val>
                                        </p:tav>
                                        <p:tav tm="100000">
                                          <p:val>
                                            <p:strVal val="#ppt_y"/>
                                          </p:val>
                                        </p:tav>
                                      </p:tavLst>
                                    </p:anim>
                                    <p:animEffect transition="in" filter="wipe(up)">
                                      <p:cBhvr>
                                        <p:cTn id="61" dur="500"/>
                                        <p:tgtEl>
                                          <p:spTgt spid="22"/>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3" presetClass="entr" presetSubtype="16"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ID="16" presetClass="entr" presetSubtype="37"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outVertical)">
                                      <p:cBhvr>
                                        <p:cTn id="76" dur="500"/>
                                        <p:tgtEl>
                                          <p:spTgt spid="18"/>
                                        </p:tgtEl>
                                      </p:cBhvr>
                                    </p:animEffect>
                                  </p:childTnLst>
                                </p:cTn>
                              </p:par>
                            </p:childTnLst>
                          </p:cTn>
                        </p:par>
                        <p:par>
                          <p:cTn id="77" fill="hold">
                            <p:stCondLst>
                              <p:cond delay="7500"/>
                            </p:stCondLst>
                            <p:childTnLst>
                              <p:par>
                                <p:cTn id="78" presetID="12" presetClass="entr" presetSubtype="1"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p:tgtEl>
                                          <p:spTgt spid="20"/>
                                        </p:tgtEl>
                                        <p:attrNameLst>
                                          <p:attrName>ppt_y</p:attrName>
                                        </p:attrNameLst>
                                      </p:cBhvr>
                                      <p:tavLst>
                                        <p:tav tm="0">
                                          <p:val>
                                            <p:strVal val="#ppt_y-#ppt_h*1.125000"/>
                                          </p:val>
                                        </p:tav>
                                        <p:tav tm="100000">
                                          <p:val>
                                            <p:strVal val="#ppt_y"/>
                                          </p:val>
                                        </p:tav>
                                      </p:tavLst>
                                    </p:anim>
                                    <p:animEffect transition="in" filter="wipe(down)">
                                      <p:cBhvr>
                                        <p:cTn id="81" dur="500"/>
                                        <p:tgtEl>
                                          <p:spTgt spid="20"/>
                                        </p:tgtEl>
                                      </p:cBhvr>
                                    </p:animEffect>
                                  </p:childTnLst>
                                </p:cTn>
                              </p:par>
                            </p:childTnLst>
                          </p:cTn>
                        </p:par>
                        <p:par>
                          <p:cTn id="82" fill="hold">
                            <p:stCondLst>
                              <p:cond delay="8000"/>
                            </p:stCondLst>
                            <p:childTnLst>
                              <p:par>
                                <p:cTn id="83" presetID="47"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anim calcmode="lin" valueType="num">
                                      <p:cBhvr>
                                        <p:cTn id="86" dur="500" fill="hold"/>
                                        <p:tgtEl>
                                          <p:spTgt spid="24"/>
                                        </p:tgtEl>
                                        <p:attrNameLst>
                                          <p:attrName>ppt_x</p:attrName>
                                        </p:attrNameLst>
                                      </p:cBhvr>
                                      <p:tavLst>
                                        <p:tav tm="0">
                                          <p:val>
                                            <p:strVal val="#ppt_x"/>
                                          </p:val>
                                        </p:tav>
                                        <p:tav tm="100000">
                                          <p:val>
                                            <p:strVal val="#ppt_x"/>
                                          </p:val>
                                        </p:tav>
                                      </p:tavLst>
                                    </p:anim>
                                    <p:anim calcmode="lin" valueType="num">
                                      <p:cBhvr>
                                        <p:cTn id="8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1" grpId="0" animBg="1"/>
      <p:bldP spid="14" grpId="0" animBg="1"/>
      <p:bldP spid="15" grpId="0"/>
      <p:bldP spid="16" grpId="0"/>
      <p:bldP spid="17" grpId="0"/>
      <p:bldP spid="18" grpId="0"/>
      <p:bldP spid="19" grpId="0" animBg="1"/>
      <p:bldP spid="20" grpId="0" animBg="1"/>
      <p:bldP spid="21" grpId="0" animBg="1"/>
      <p:bldP spid="22" grpId="0" animBg="1"/>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205809" y="3251456"/>
            <a:ext cx="2643351" cy="728982"/>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a:solidFill>
                  <a:prstClr val="white"/>
                </a:solidFill>
                <a:latin typeface="微软雅黑"/>
                <a:ea typeface="微软雅黑"/>
              </a:rPr>
              <a:t>Herramientas</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a </a:t>
            </a:r>
            <a:r>
              <a:rPr lang="en-US" sz="1800" b="1" spc="600" dirty="0" err="1">
                <a:solidFill>
                  <a:prstClr val="white"/>
                </a:solidFill>
                <a:latin typeface="微软雅黑"/>
                <a:ea typeface="微软雅黑"/>
              </a:rPr>
              <a:t>Utilizar</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p:txBody>
      </p:sp>
      <p:sp>
        <p:nvSpPr>
          <p:cNvPr id="38" name="椭圆 93"/>
          <p:cNvSpPr/>
          <p:nvPr/>
        </p:nvSpPr>
        <p:spPr>
          <a:xfrm>
            <a:off x="5077775" y="2291037"/>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0" name="椭圆 106"/>
          <p:cNvSpPr/>
          <p:nvPr/>
        </p:nvSpPr>
        <p:spPr>
          <a:xfrm>
            <a:off x="5077775" y="3522408"/>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1" name="任意多边形 62"/>
          <p:cNvSpPr/>
          <p:nvPr/>
        </p:nvSpPr>
        <p:spPr bwMode="auto">
          <a:xfrm>
            <a:off x="5194599" y="3643142"/>
            <a:ext cx="177818" cy="2152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2" name="椭圆 112"/>
          <p:cNvSpPr/>
          <p:nvPr/>
        </p:nvSpPr>
        <p:spPr>
          <a:xfrm>
            <a:off x="5077775" y="4753779"/>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3" name="任意多边形 63"/>
          <p:cNvSpPr/>
          <p:nvPr/>
        </p:nvSpPr>
        <p:spPr bwMode="auto">
          <a:xfrm>
            <a:off x="5194232" y="4841018"/>
            <a:ext cx="193740" cy="1947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4" name="椭圆 118"/>
          <p:cNvSpPr/>
          <p:nvPr/>
        </p:nvSpPr>
        <p:spPr>
          <a:xfrm>
            <a:off x="9285249" y="2219428"/>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6" name="椭圆 124"/>
          <p:cNvSpPr/>
          <p:nvPr/>
        </p:nvSpPr>
        <p:spPr>
          <a:xfrm>
            <a:off x="9285249" y="3450799"/>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7" name="任意多边形 66"/>
          <p:cNvSpPr/>
          <p:nvPr/>
        </p:nvSpPr>
        <p:spPr bwMode="auto">
          <a:xfrm>
            <a:off x="9386205" y="2320212"/>
            <a:ext cx="193740" cy="21493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02" h="6302">
                <a:moveTo>
                  <a:pt x="6302" y="5776"/>
                </a:moveTo>
                <a:lnTo>
                  <a:pt x="6302" y="4201"/>
                </a:lnTo>
                <a:lnTo>
                  <a:pt x="4201" y="4201"/>
                </a:lnTo>
                <a:lnTo>
                  <a:pt x="4201" y="4857"/>
                </a:lnTo>
                <a:lnTo>
                  <a:pt x="3676" y="4857"/>
                </a:lnTo>
                <a:lnTo>
                  <a:pt x="3676" y="3732"/>
                </a:lnTo>
                <a:lnTo>
                  <a:pt x="4548" y="3732"/>
                </a:lnTo>
                <a:cubicBezTo>
                  <a:pt x="5259" y="3732"/>
                  <a:pt x="5776" y="3266"/>
                  <a:pt x="5776" y="2626"/>
                </a:cubicBezTo>
                <a:cubicBezTo>
                  <a:pt x="5776" y="2158"/>
                  <a:pt x="5478" y="1743"/>
                  <a:pt x="5050" y="1586"/>
                </a:cubicBezTo>
                <a:cubicBezTo>
                  <a:pt x="5088" y="1456"/>
                  <a:pt x="5103" y="1321"/>
                  <a:pt x="5094" y="1171"/>
                </a:cubicBezTo>
                <a:cubicBezTo>
                  <a:pt x="5054" y="530"/>
                  <a:pt x="4483" y="5"/>
                  <a:pt x="3822" y="0"/>
                </a:cubicBezTo>
                <a:lnTo>
                  <a:pt x="3811" y="0"/>
                </a:lnTo>
                <a:cubicBezTo>
                  <a:pt x="3287" y="0"/>
                  <a:pt x="2819" y="312"/>
                  <a:pt x="2623" y="772"/>
                </a:cubicBezTo>
                <a:cubicBezTo>
                  <a:pt x="2430" y="628"/>
                  <a:pt x="2185" y="558"/>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626" y="3732"/>
                </a:lnTo>
                <a:lnTo>
                  <a:pt x="2626" y="4857"/>
                </a:lnTo>
                <a:lnTo>
                  <a:pt x="2100" y="4857"/>
                </a:lnTo>
                <a:lnTo>
                  <a:pt x="2100" y="4201"/>
                </a:lnTo>
                <a:lnTo>
                  <a:pt x="0" y="4201"/>
                </a:lnTo>
                <a:lnTo>
                  <a:pt x="0" y="5776"/>
                </a:lnTo>
                <a:lnTo>
                  <a:pt x="919" y="5776"/>
                </a:lnTo>
                <a:lnTo>
                  <a:pt x="919" y="6039"/>
                </a:lnTo>
                <a:lnTo>
                  <a:pt x="394" y="6039"/>
                </a:lnTo>
                <a:lnTo>
                  <a:pt x="394" y="6302"/>
                </a:lnTo>
                <a:lnTo>
                  <a:pt x="1707" y="6302"/>
                </a:lnTo>
                <a:lnTo>
                  <a:pt x="1707" y="6039"/>
                </a:lnTo>
                <a:lnTo>
                  <a:pt x="1182" y="6039"/>
                </a:lnTo>
                <a:lnTo>
                  <a:pt x="1182" y="5776"/>
                </a:lnTo>
                <a:lnTo>
                  <a:pt x="2101" y="5776"/>
                </a:lnTo>
                <a:lnTo>
                  <a:pt x="2101" y="5120"/>
                </a:lnTo>
                <a:lnTo>
                  <a:pt x="2888" y="5120"/>
                </a:lnTo>
                <a:lnTo>
                  <a:pt x="2888" y="3732"/>
                </a:lnTo>
                <a:lnTo>
                  <a:pt x="3413" y="3732"/>
                </a:lnTo>
                <a:lnTo>
                  <a:pt x="3413" y="5120"/>
                </a:lnTo>
                <a:lnTo>
                  <a:pt x="4201" y="5120"/>
                </a:lnTo>
                <a:lnTo>
                  <a:pt x="4201" y="5776"/>
                </a:lnTo>
                <a:lnTo>
                  <a:pt x="5120" y="5776"/>
                </a:lnTo>
                <a:lnTo>
                  <a:pt x="5120" y="6039"/>
                </a:lnTo>
                <a:lnTo>
                  <a:pt x="4595" y="6039"/>
                </a:lnTo>
                <a:lnTo>
                  <a:pt x="4595" y="6302"/>
                </a:lnTo>
                <a:lnTo>
                  <a:pt x="5908" y="6302"/>
                </a:lnTo>
                <a:lnTo>
                  <a:pt x="5908" y="6039"/>
                </a:lnTo>
                <a:lnTo>
                  <a:pt x="5383" y="6039"/>
                </a:lnTo>
                <a:lnTo>
                  <a:pt x="5383" y="5776"/>
                </a:lnTo>
                <a:lnTo>
                  <a:pt x="6302" y="5776"/>
                </a:ln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9" name="任意多边形 67"/>
          <p:cNvSpPr/>
          <p:nvPr/>
        </p:nvSpPr>
        <p:spPr bwMode="auto">
          <a:xfrm>
            <a:off x="9431688" y="3551105"/>
            <a:ext cx="193740" cy="2149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933" h="606087">
                <a:moveTo>
                  <a:pt x="252903" y="492408"/>
                </a:moveTo>
                <a:lnTo>
                  <a:pt x="252903" y="517606"/>
                </a:lnTo>
                <a:lnTo>
                  <a:pt x="354056" y="517606"/>
                </a:lnTo>
                <a:lnTo>
                  <a:pt x="354056" y="492408"/>
                </a:lnTo>
                <a:close/>
                <a:moveTo>
                  <a:pt x="252903" y="441820"/>
                </a:moveTo>
                <a:lnTo>
                  <a:pt x="252903" y="467114"/>
                </a:lnTo>
                <a:lnTo>
                  <a:pt x="354056" y="467114"/>
                </a:lnTo>
                <a:lnTo>
                  <a:pt x="354056" y="441820"/>
                </a:lnTo>
                <a:close/>
                <a:moveTo>
                  <a:pt x="252903" y="391328"/>
                </a:moveTo>
                <a:lnTo>
                  <a:pt x="252903" y="416622"/>
                </a:lnTo>
                <a:lnTo>
                  <a:pt x="354056" y="416622"/>
                </a:lnTo>
                <a:lnTo>
                  <a:pt x="354056" y="391328"/>
                </a:lnTo>
                <a:close/>
                <a:moveTo>
                  <a:pt x="240186" y="239852"/>
                </a:moveTo>
                <a:lnTo>
                  <a:pt x="366676" y="239852"/>
                </a:lnTo>
                <a:lnTo>
                  <a:pt x="366676" y="328237"/>
                </a:lnTo>
                <a:lnTo>
                  <a:pt x="417253" y="328237"/>
                </a:lnTo>
                <a:lnTo>
                  <a:pt x="417253" y="492408"/>
                </a:lnTo>
                <a:cubicBezTo>
                  <a:pt x="417253" y="555018"/>
                  <a:pt x="366195" y="606087"/>
                  <a:pt x="303479" y="606087"/>
                </a:cubicBezTo>
                <a:cubicBezTo>
                  <a:pt x="240764" y="606087"/>
                  <a:pt x="189609" y="555018"/>
                  <a:pt x="189609" y="492408"/>
                </a:cubicBezTo>
                <a:lnTo>
                  <a:pt x="189609" y="328237"/>
                </a:lnTo>
                <a:lnTo>
                  <a:pt x="240186" y="328237"/>
                </a:lnTo>
                <a:close/>
                <a:moveTo>
                  <a:pt x="380417" y="0"/>
                </a:moveTo>
                <a:lnTo>
                  <a:pt x="381573" y="0"/>
                </a:lnTo>
                <a:cubicBezTo>
                  <a:pt x="457463" y="481"/>
                  <a:pt x="522856" y="61737"/>
                  <a:pt x="527383" y="136263"/>
                </a:cubicBezTo>
                <a:cubicBezTo>
                  <a:pt x="528346" y="153861"/>
                  <a:pt x="526227" y="171363"/>
                  <a:pt x="520930" y="187999"/>
                </a:cubicBezTo>
                <a:cubicBezTo>
                  <a:pt x="571010" y="199827"/>
                  <a:pt x="606933" y="243774"/>
                  <a:pt x="606933" y="296087"/>
                </a:cubicBezTo>
                <a:cubicBezTo>
                  <a:pt x="606933" y="327436"/>
                  <a:pt x="587672" y="373691"/>
                  <a:pt x="545585" y="400809"/>
                </a:cubicBezTo>
                <a:cubicBezTo>
                  <a:pt x="523434" y="415137"/>
                  <a:pt x="489052" y="427446"/>
                  <a:pt x="442535" y="417637"/>
                </a:cubicBezTo>
                <a:lnTo>
                  <a:pt x="442535" y="303010"/>
                </a:lnTo>
                <a:lnTo>
                  <a:pt x="391974" y="303010"/>
                </a:lnTo>
                <a:lnTo>
                  <a:pt x="391974" y="214636"/>
                </a:lnTo>
                <a:lnTo>
                  <a:pt x="214960" y="214636"/>
                </a:lnTo>
                <a:lnTo>
                  <a:pt x="214960" y="303010"/>
                </a:lnTo>
                <a:lnTo>
                  <a:pt x="164398" y="303010"/>
                </a:lnTo>
                <a:lnTo>
                  <a:pt x="164398" y="435812"/>
                </a:lnTo>
                <a:cubicBezTo>
                  <a:pt x="145811" y="432927"/>
                  <a:pt x="121445" y="423022"/>
                  <a:pt x="108347" y="402636"/>
                </a:cubicBezTo>
                <a:cubicBezTo>
                  <a:pt x="45265" y="400232"/>
                  <a:pt x="0" y="356093"/>
                  <a:pt x="0" y="296087"/>
                </a:cubicBezTo>
                <a:cubicBezTo>
                  <a:pt x="0" y="253294"/>
                  <a:pt x="25329" y="214348"/>
                  <a:pt x="63852" y="195885"/>
                </a:cubicBezTo>
                <a:cubicBezTo>
                  <a:pt x="60674" y="177517"/>
                  <a:pt x="62312" y="159343"/>
                  <a:pt x="68764" y="141552"/>
                </a:cubicBezTo>
                <a:cubicBezTo>
                  <a:pt x="83403" y="101548"/>
                  <a:pt x="120096" y="72988"/>
                  <a:pt x="162087" y="69045"/>
                </a:cubicBezTo>
                <a:cubicBezTo>
                  <a:pt x="191653" y="66160"/>
                  <a:pt x="220642" y="75007"/>
                  <a:pt x="242985" y="93086"/>
                </a:cubicBezTo>
                <a:cubicBezTo>
                  <a:pt x="264655" y="37888"/>
                  <a:pt x="319261" y="0"/>
                  <a:pt x="380417"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grpSp>
        <p:nvGrpSpPr>
          <p:cNvPr id="50" name="组合 3"/>
          <p:cNvGrpSpPr/>
          <p:nvPr/>
        </p:nvGrpSpPr>
        <p:grpSpPr>
          <a:xfrm>
            <a:off x="7375535" y="2219388"/>
            <a:ext cx="1649609" cy="1815291"/>
            <a:chOff x="4724156" y="2255388"/>
            <a:chExt cx="2744659" cy="2718698"/>
          </a:xfrm>
        </p:grpSpPr>
        <p:sp>
          <p:nvSpPr>
            <p:cNvPr id="63" name="椭圆 83"/>
            <p:cNvSpPr/>
            <p:nvPr/>
          </p:nvSpPr>
          <p:spPr>
            <a:xfrm>
              <a:off x="5772560" y="4152888"/>
              <a:ext cx="628597" cy="315934"/>
            </a:xfrm>
            <a:prstGeom prst="ellipse">
              <a:avLst/>
            </a:prstGeom>
            <a:solidFill>
              <a:srgbClr val="1AA3AA"/>
            </a:solidFill>
            <a:ln w="12700" cap="flat" cmpd="sng" algn="ctr">
              <a:solidFill>
                <a:srgbClr val="1AA3AA"/>
              </a:solidFill>
              <a:prstDash val="lgDash"/>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4" name="椭圆 85"/>
            <p:cNvSpPr/>
            <p:nvPr/>
          </p:nvSpPr>
          <p:spPr>
            <a:xfrm>
              <a:off x="4774183" y="3650391"/>
              <a:ext cx="2633678" cy="1323695"/>
            </a:xfrm>
            <a:prstGeom prst="ellipse">
              <a:avLst/>
            </a:prstGeom>
            <a:noFill/>
            <a:ln w="12700" cap="flat" cmpd="sng" algn="ctr">
              <a:solidFill>
                <a:srgbClr val="1AA3AA"/>
              </a:solidFill>
              <a:prstDash val="lgDash"/>
              <a:miter lim="800000"/>
            </a:ln>
            <a:effectLst/>
          </p:spPr>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5" name="椭圆 87"/>
            <p:cNvSpPr/>
            <p:nvPr/>
          </p:nvSpPr>
          <p:spPr>
            <a:xfrm>
              <a:off x="7359079"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6" name="椭圆 88"/>
            <p:cNvSpPr/>
            <p:nvPr/>
          </p:nvSpPr>
          <p:spPr>
            <a:xfrm>
              <a:off x="6695187"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7" name="椭圆 89"/>
            <p:cNvSpPr/>
            <p:nvPr/>
          </p:nvSpPr>
          <p:spPr>
            <a:xfrm>
              <a:off x="5388803"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8" name="椭圆 90"/>
            <p:cNvSpPr/>
            <p:nvPr/>
          </p:nvSpPr>
          <p:spPr>
            <a:xfrm>
              <a:off x="6695187"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75" name="椭圆 91"/>
            <p:cNvSpPr/>
            <p:nvPr/>
          </p:nvSpPr>
          <p:spPr>
            <a:xfrm>
              <a:off x="5388803"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81" name="任意多边形 79"/>
            <p:cNvSpPr/>
            <p:nvPr/>
          </p:nvSpPr>
          <p:spPr>
            <a:xfrm>
              <a:off x="6005005" y="2255388"/>
              <a:ext cx="628269" cy="2221742"/>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任意多边形 80"/>
            <p:cNvSpPr/>
            <p:nvPr/>
          </p:nvSpPr>
          <p:spPr>
            <a:xfrm>
              <a:off x="6173703" y="2540066"/>
              <a:ext cx="161980" cy="125144"/>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任意多边形 81"/>
            <p:cNvSpPr/>
            <p:nvPr/>
          </p:nvSpPr>
          <p:spPr>
            <a:xfrm>
              <a:off x="6342401" y="2877462"/>
              <a:ext cx="67653" cy="94305"/>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任意多边形 82"/>
            <p:cNvSpPr/>
            <p:nvPr/>
          </p:nvSpPr>
          <p:spPr>
            <a:xfrm>
              <a:off x="6384576" y="3098878"/>
              <a:ext cx="29676" cy="81085"/>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任意多边形 75"/>
            <p:cNvSpPr/>
            <p:nvPr/>
          </p:nvSpPr>
          <p:spPr>
            <a:xfrm>
              <a:off x="5835634" y="2601891"/>
              <a:ext cx="134619" cy="190066"/>
            </a:xfrm>
            <a:custGeom>
              <a:avLst/>
              <a:gdLst/>
              <a:ahLst/>
              <a:cxnLst>
                <a:cxn ang="0">
                  <a:pos x="wd2" y="hd2"/>
                </a:cxn>
                <a:cxn ang="5400000">
                  <a:pos x="wd2" y="hd2"/>
                </a:cxn>
                <a:cxn ang="10800000">
                  <a:pos x="wd2" y="hd2"/>
                </a:cxn>
                <a:cxn ang="16200000">
                  <a:pos x="wd2" y="hd2"/>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solidFill>
              <a:srgbClr val="F1F1F1"/>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任意多边形 76"/>
            <p:cNvSpPr/>
            <p:nvPr/>
          </p:nvSpPr>
          <p:spPr>
            <a:xfrm>
              <a:off x="5770324" y="2349982"/>
              <a:ext cx="298223" cy="434717"/>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solidFill>
              <a:srgbClr val="1F74AD"/>
            </a:solidFill>
            <a:ln w="12700" cap="flat">
              <a:noFill/>
              <a:miter lim="400000"/>
            </a:ln>
            <a:effectLst/>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任意多边形 77"/>
            <p:cNvSpPr/>
            <p:nvPr/>
          </p:nvSpPr>
          <p:spPr>
            <a:xfrm>
              <a:off x="5593053" y="2349982"/>
              <a:ext cx="604344" cy="2060823"/>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任意多边形 78"/>
            <p:cNvSpPr/>
            <p:nvPr/>
          </p:nvSpPr>
          <p:spPr>
            <a:xfrm>
              <a:off x="5872954" y="2611222"/>
              <a:ext cx="125838" cy="103341"/>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椭圆 86"/>
            <p:cNvSpPr/>
            <p:nvPr/>
          </p:nvSpPr>
          <p:spPr>
            <a:xfrm>
              <a:off x="4724156"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grpSp>
      <p:sp>
        <p:nvSpPr>
          <p:cNvPr id="53" name="文本框 44"/>
          <p:cNvSpPr txBox="1"/>
          <p:nvPr/>
        </p:nvSpPr>
        <p:spPr>
          <a:xfrm>
            <a:off x="5258994" y="1504806"/>
            <a:ext cx="1730565" cy="267964"/>
          </a:xfrm>
          <a:prstGeom prst="rect">
            <a:avLst/>
          </a:prstGeom>
          <a:noFill/>
        </p:spPr>
        <p:txBody>
          <a:bodyPr wrap="square" lIns="90000" tIns="46800" rIns="90000" bIns="0" anchor="b" anchorCtr="0">
            <a:normAutofit fontScale="6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2000" b="1" spc="300" dirty="0" smtClean="0">
                <a:latin typeface="Microsoft YaHei" panose="020B0503020204020204" charset="-122"/>
                <a:ea typeface="Microsoft YaHei" panose="020B0503020204020204" charset="-122"/>
                <a:cs typeface="+mj-cs"/>
              </a:rPr>
              <a:t>Codificación:</a:t>
            </a:r>
            <a:endParaRPr lang="zh-CN" altLang="en-US" sz="2000" b="1" spc="300" dirty="0">
              <a:latin typeface="Microsoft YaHei" panose="020B0503020204020204" charset="-122"/>
              <a:ea typeface="Microsoft YaHei" panose="020B0503020204020204" charset="-122"/>
              <a:cs typeface="+mj-cs"/>
            </a:endParaRPr>
          </a:p>
        </p:txBody>
      </p:sp>
      <p:sp>
        <p:nvSpPr>
          <p:cNvPr id="54" name="文本框 45"/>
          <p:cNvSpPr txBox="1"/>
          <p:nvPr/>
        </p:nvSpPr>
        <p:spPr>
          <a:xfrm>
            <a:off x="5779761" y="2219388"/>
            <a:ext cx="1995244" cy="92189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pt-BR" altLang="zh-CN" sz="1400" spc="150" dirty="0" smtClean="0">
                <a:latin typeface="Microsoft YaHei" panose="020B0503020204020204" charset="-122"/>
                <a:ea typeface="Microsoft YaHei" panose="020B0503020204020204" charset="-122"/>
              </a:rPr>
              <a:t>Editores de texto: -</a:t>
            </a:r>
            <a:r>
              <a:rPr lang="pt-BR" altLang="zh-CN" sz="1400" spc="150" dirty="0" err="1" smtClean="0">
                <a:latin typeface="Microsoft YaHei" panose="020B0503020204020204" charset="-122"/>
                <a:ea typeface="Microsoft YaHei" panose="020B0503020204020204" charset="-122"/>
              </a:rPr>
              <a:t>Netbeans</a:t>
            </a:r>
            <a:r>
              <a:rPr lang="pt-BR" altLang="zh-CN" sz="1400" spc="150" dirty="0" smtClean="0">
                <a:latin typeface="Microsoft YaHei" panose="020B0503020204020204" charset="-122"/>
                <a:ea typeface="Microsoft YaHei" panose="020B0503020204020204" charset="-122"/>
              </a:rPr>
              <a:t>, </a:t>
            </a:r>
          </a:p>
          <a:p>
            <a:pPr>
              <a:lnSpc>
                <a:spcPct val="120000"/>
              </a:lnSpc>
            </a:pPr>
            <a:r>
              <a:rPr lang="pt-BR" altLang="zh-CN" sz="1400" spc="150" dirty="0" smtClean="0">
                <a:latin typeface="Microsoft YaHei" panose="020B0503020204020204" charset="-122"/>
                <a:ea typeface="Microsoft YaHei" panose="020B0503020204020204" charset="-122"/>
              </a:rPr>
              <a:t>-Sublime </a:t>
            </a:r>
            <a:r>
              <a:rPr lang="pt-BR" altLang="zh-CN" sz="1400" spc="150" dirty="0" err="1" smtClean="0">
                <a:latin typeface="Microsoft YaHei" panose="020B0503020204020204" charset="-122"/>
                <a:ea typeface="Microsoft YaHei" panose="020B0503020204020204" charset="-122"/>
              </a:rPr>
              <a:t>Text</a:t>
            </a:r>
            <a:endParaRPr lang="pt-BR" altLang="zh-CN" sz="1400" spc="150" dirty="0" smtClean="0">
              <a:latin typeface="Microsoft YaHei" panose="020B0503020204020204" charset="-122"/>
              <a:ea typeface="Microsoft YaHei" panose="020B0503020204020204" charset="-122"/>
            </a:endParaRPr>
          </a:p>
          <a:p>
            <a:pPr>
              <a:lnSpc>
                <a:spcPct val="120000"/>
              </a:lnSpc>
            </a:pPr>
            <a:r>
              <a:rPr lang="pt-BR" altLang="zh-CN" sz="1400" spc="150" dirty="0" smtClean="0">
                <a:latin typeface="Microsoft YaHei" panose="020B0503020204020204" charset="-122"/>
                <a:ea typeface="Microsoft YaHei" panose="020B0503020204020204" charset="-122"/>
              </a:rPr>
              <a:t>-</a:t>
            </a:r>
            <a:r>
              <a:rPr lang="pt-BR" altLang="zh-CN" sz="1400" spc="150" dirty="0" err="1" smtClean="0">
                <a:latin typeface="Microsoft YaHei" panose="020B0503020204020204" charset="-122"/>
                <a:ea typeface="Microsoft YaHei" panose="020B0503020204020204" charset="-122"/>
              </a:rPr>
              <a:t>Android</a:t>
            </a:r>
            <a:r>
              <a:rPr lang="pt-BR" altLang="zh-CN" sz="1400" spc="150" dirty="0" smtClean="0">
                <a:latin typeface="Microsoft YaHei" panose="020B0503020204020204" charset="-122"/>
                <a:ea typeface="Microsoft YaHei" panose="020B0503020204020204" charset="-122"/>
              </a:rPr>
              <a:t> Studio</a:t>
            </a:r>
            <a:endParaRPr lang="zh-CN" altLang="en-US" sz="1400" spc="150" dirty="0">
              <a:latin typeface="Microsoft YaHei" panose="020B0503020204020204" charset="-122"/>
              <a:ea typeface="Microsoft YaHei" panose="020B0503020204020204" charset="-122"/>
            </a:endParaRPr>
          </a:p>
        </p:txBody>
      </p:sp>
      <p:sp>
        <p:nvSpPr>
          <p:cNvPr id="55" name="文本框 46"/>
          <p:cNvSpPr txBox="1"/>
          <p:nvPr/>
        </p:nvSpPr>
        <p:spPr>
          <a:xfrm>
            <a:off x="5779761" y="3581525"/>
            <a:ext cx="1730565" cy="417720"/>
          </a:xfrm>
          <a:prstGeom prst="rect">
            <a:avLst/>
          </a:prstGeom>
          <a:noFill/>
        </p:spPr>
        <p:txBody>
          <a:bodyPr wrap="square" lIns="90000" tIns="0" rIns="90000" bIns="46800">
            <a:normAutofit fontScale="850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PHP &amp; JavaScript</a:t>
            </a:r>
            <a:endParaRPr lang="zh-CN" altLang="en-US" sz="1400" spc="150" dirty="0">
              <a:latin typeface="Microsoft YaHei" panose="020B0503020204020204" charset="-122"/>
              <a:ea typeface="Microsoft YaHei" panose="020B0503020204020204" charset="-122"/>
            </a:endParaRPr>
          </a:p>
        </p:txBody>
      </p:sp>
      <p:sp>
        <p:nvSpPr>
          <p:cNvPr id="56" name="文本框 47"/>
          <p:cNvSpPr txBox="1"/>
          <p:nvPr/>
        </p:nvSpPr>
        <p:spPr>
          <a:xfrm>
            <a:off x="5779760" y="4826919"/>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Bootstrap</a:t>
            </a:r>
            <a:endParaRPr lang="zh-CN" altLang="en-US" sz="1400" spc="150" dirty="0">
              <a:latin typeface="Microsoft YaHei" panose="020B0503020204020204" charset="-122"/>
              <a:ea typeface="Microsoft YaHei" panose="020B0503020204020204" charset="-122"/>
            </a:endParaRPr>
          </a:p>
        </p:txBody>
      </p:sp>
      <p:sp>
        <p:nvSpPr>
          <p:cNvPr id="57" name="文本框 59"/>
          <p:cNvSpPr txBox="1"/>
          <p:nvPr/>
        </p:nvSpPr>
        <p:spPr>
          <a:xfrm>
            <a:off x="9550092" y="1525015"/>
            <a:ext cx="2179425" cy="2477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300" b="1" spc="300" dirty="0" smtClean="0">
                <a:latin typeface="Microsoft YaHei" panose="020B0503020204020204" charset="-122"/>
                <a:ea typeface="Microsoft YaHei" panose="020B0503020204020204" charset="-122"/>
                <a:cs typeface="+mj-cs"/>
              </a:rPr>
              <a:t>Implementación</a:t>
            </a:r>
            <a:r>
              <a:rPr lang="es-ES" altLang="zh-CN" sz="1300" b="1" spc="300" dirty="0">
                <a:latin typeface="Microsoft YaHei" panose="020B0503020204020204" charset="-122"/>
                <a:ea typeface="Microsoft YaHei" panose="020B0503020204020204" charset="-122"/>
                <a:cs typeface="+mj-cs"/>
              </a:rPr>
              <a:t>:</a:t>
            </a:r>
            <a:endParaRPr lang="zh-CN" altLang="en-US" sz="1300" b="1" spc="300" dirty="0">
              <a:latin typeface="Microsoft YaHei" panose="020B0503020204020204" charset="-122"/>
              <a:ea typeface="Microsoft YaHei" panose="020B0503020204020204" charset="-122"/>
              <a:cs typeface="+mj-cs"/>
            </a:endParaRPr>
          </a:p>
        </p:txBody>
      </p:sp>
      <p:sp>
        <p:nvSpPr>
          <p:cNvPr id="59" name="文本框 60"/>
          <p:cNvSpPr txBox="1"/>
          <p:nvPr/>
        </p:nvSpPr>
        <p:spPr>
          <a:xfrm>
            <a:off x="9870163" y="2241255"/>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Servidor </a:t>
            </a:r>
            <a:r>
              <a:rPr lang="es-ES" altLang="zh-CN" sz="1400" spc="150" dirty="0">
                <a:latin typeface="Microsoft YaHei" panose="020B0503020204020204" charset="-122"/>
                <a:ea typeface="Microsoft YaHei" panose="020B0503020204020204" charset="-122"/>
              </a:rPr>
              <a:t>Físico.</a:t>
            </a:r>
            <a:endParaRPr lang="zh-CN" altLang="en-US" sz="1400" spc="150" dirty="0">
              <a:latin typeface="Microsoft YaHei" panose="020B0503020204020204" charset="-122"/>
              <a:ea typeface="Microsoft YaHei" panose="020B0503020204020204" charset="-122"/>
            </a:endParaRPr>
          </a:p>
        </p:txBody>
      </p:sp>
      <p:sp>
        <p:nvSpPr>
          <p:cNvPr id="60" name="文本框 61"/>
          <p:cNvSpPr txBox="1"/>
          <p:nvPr/>
        </p:nvSpPr>
        <p:spPr>
          <a:xfrm>
            <a:off x="9998951" y="3552138"/>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Xampp</a:t>
            </a:r>
            <a:r>
              <a:rPr lang="es-ES" altLang="zh-CN" sz="1400" spc="150" dirty="0">
                <a:latin typeface="Microsoft YaHei" panose="020B0503020204020204" charset="-122"/>
                <a:ea typeface="Microsoft YaHei" panose="020B0503020204020204" charset="-122"/>
              </a:rPr>
              <a:t>.</a:t>
            </a:r>
            <a:endParaRPr lang="zh-CN" altLang="en-US" sz="1400" spc="150" dirty="0">
              <a:latin typeface="Microsoft YaHei" panose="020B0503020204020204" charset="-122"/>
              <a:ea typeface="Microsoft YaHei" panose="020B0503020204020204" charset="-122"/>
            </a:endParaRPr>
          </a:p>
        </p:txBody>
      </p:sp>
      <p:sp>
        <p:nvSpPr>
          <p:cNvPr id="98" name="任意多边形 65"/>
          <p:cNvSpPr/>
          <p:nvPr/>
        </p:nvSpPr>
        <p:spPr bwMode="auto">
          <a:xfrm>
            <a:off x="5196256" y="2411352"/>
            <a:ext cx="193740" cy="1753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697" h="495934">
                <a:moveTo>
                  <a:pt x="274757" y="203328"/>
                </a:moveTo>
                <a:cubicBezTo>
                  <a:pt x="262375" y="203328"/>
                  <a:pt x="252305" y="213383"/>
                  <a:pt x="252305" y="225746"/>
                </a:cubicBezTo>
                <a:cubicBezTo>
                  <a:pt x="252305" y="238110"/>
                  <a:pt x="262375" y="248164"/>
                  <a:pt x="274757" y="248164"/>
                </a:cubicBezTo>
                <a:lnTo>
                  <a:pt x="505837" y="248164"/>
                </a:lnTo>
                <a:cubicBezTo>
                  <a:pt x="518219" y="248164"/>
                  <a:pt x="528289" y="238110"/>
                  <a:pt x="528289" y="225746"/>
                </a:cubicBezTo>
                <a:cubicBezTo>
                  <a:pt x="528289" y="213383"/>
                  <a:pt x="518219" y="203328"/>
                  <a:pt x="505837" y="203328"/>
                </a:cubicBezTo>
                <a:close/>
                <a:moveTo>
                  <a:pt x="274757" y="85949"/>
                </a:moveTo>
                <a:cubicBezTo>
                  <a:pt x="262375" y="85949"/>
                  <a:pt x="252305" y="95929"/>
                  <a:pt x="252305" y="108293"/>
                </a:cubicBezTo>
                <a:cubicBezTo>
                  <a:pt x="252305" y="120656"/>
                  <a:pt x="262375" y="130711"/>
                  <a:pt x="274757" y="130711"/>
                </a:cubicBezTo>
                <a:lnTo>
                  <a:pt x="505837" y="130711"/>
                </a:lnTo>
                <a:cubicBezTo>
                  <a:pt x="518219" y="130711"/>
                  <a:pt x="528289" y="120656"/>
                  <a:pt x="528289" y="108293"/>
                </a:cubicBezTo>
                <a:cubicBezTo>
                  <a:pt x="528289" y="95929"/>
                  <a:pt x="518219" y="85949"/>
                  <a:pt x="505837" y="85949"/>
                </a:cubicBezTo>
                <a:close/>
                <a:moveTo>
                  <a:pt x="36405" y="60757"/>
                </a:moveTo>
                <a:lnTo>
                  <a:pt x="135995" y="60757"/>
                </a:lnTo>
                <a:lnTo>
                  <a:pt x="135995" y="146720"/>
                </a:lnTo>
                <a:lnTo>
                  <a:pt x="102873" y="146720"/>
                </a:lnTo>
                <a:cubicBezTo>
                  <a:pt x="90490" y="146720"/>
                  <a:pt x="80419" y="156702"/>
                  <a:pt x="80419" y="169067"/>
                </a:cubicBezTo>
                <a:cubicBezTo>
                  <a:pt x="80419" y="181433"/>
                  <a:pt x="90490" y="191489"/>
                  <a:pt x="102873" y="191489"/>
                </a:cubicBezTo>
                <a:lnTo>
                  <a:pt x="135995" y="191489"/>
                </a:lnTo>
                <a:lnTo>
                  <a:pt x="135995" y="264118"/>
                </a:lnTo>
                <a:lnTo>
                  <a:pt x="102873" y="264118"/>
                </a:lnTo>
                <a:cubicBezTo>
                  <a:pt x="90490" y="264118"/>
                  <a:pt x="80419" y="274174"/>
                  <a:pt x="80419" y="286540"/>
                </a:cubicBezTo>
                <a:cubicBezTo>
                  <a:pt x="80419" y="298905"/>
                  <a:pt x="90490" y="308961"/>
                  <a:pt x="102873" y="308961"/>
                </a:cubicBezTo>
                <a:lnTo>
                  <a:pt x="136816" y="308961"/>
                </a:lnTo>
                <a:cubicBezTo>
                  <a:pt x="142262" y="343451"/>
                  <a:pt x="172176" y="369970"/>
                  <a:pt x="208208" y="369970"/>
                </a:cubicBezTo>
                <a:lnTo>
                  <a:pt x="430515" y="369970"/>
                </a:lnTo>
                <a:lnTo>
                  <a:pt x="433201" y="374439"/>
                </a:lnTo>
                <a:cubicBezTo>
                  <a:pt x="427308" y="386507"/>
                  <a:pt x="414924" y="394850"/>
                  <a:pt x="400526" y="394850"/>
                </a:cubicBezTo>
                <a:lnTo>
                  <a:pt x="157779" y="394850"/>
                </a:lnTo>
                <a:lnTo>
                  <a:pt x="103022" y="487144"/>
                </a:lnTo>
                <a:cubicBezTo>
                  <a:pt x="99665" y="492731"/>
                  <a:pt x="93772" y="495934"/>
                  <a:pt x="87580" y="495934"/>
                </a:cubicBezTo>
                <a:cubicBezTo>
                  <a:pt x="85939" y="495934"/>
                  <a:pt x="84372" y="495711"/>
                  <a:pt x="82806" y="495264"/>
                </a:cubicBezTo>
                <a:cubicBezTo>
                  <a:pt x="74973" y="493178"/>
                  <a:pt x="69602" y="486101"/>
                  <a:pt x="69602" y="477982"/>
                </a:cubicBezTo>
                <a:lnTo>
                  <a:pt x="69602" y="394850"/>
                </a:lnTo>
                <a:lnTo>
                  <a:pt x="36405" y="394850"/>
                </a:lnTo>
                <a:cubicBezTo>
                  <a:pt x="16263" y="394850"/>
                  <a:pt x="0" y="378611"/>
                  <a:pt x="0" y="358572"/>
                </a:cubicBezTo>
                <a:lnTo>
                  <a:pt x="0" y="97034"/>
                </a:lnTo>
                <a:cubicBezTo>
                  <a:pt x="0" y="76996"/>
                  <a:pt x="16263" y="60757"/>
                  <a:pt x="36405" y="60757"/>
                </a:cubicBezTo>
                <a:close/>
                <a:moveTo>
                  <a:pt x="208222" y="0"/>
                </a:moveTo>
                <a:lnTo>
                  <a:pt x="572297" y="0"/>
                </a:lnTo>
                <a:cubicBezTo>
                  <a:pt x="592436" y="0"/>
                  <a:pt x="608697" y="16236"/>
                  <a:pt x="608697" y="36346"/>
                </a:cubicBezTo>
                <a:lnTo>
                  <a:pt x="608697" y="297768"/>
                </a:lnTo>
                <a:cubicBezTo>
                  <a:pt x="608697" y="317802"/>
                  <a:pt x="592436" y="334039"/>
                  <a:pt x="572297" y="334039"/>
                </a:cubicBezTo>
                <a:lnTo>
                  <a:pt x="539104" y="334039"/>
                </a:lnTo>
                <a:lnTo>
                  <a:pt x="539104" y="417232"/>
                </a:lnTo>
                <a:cubicBezTo>
                  <a:pt x="539104" y="425276"/>
                  <a:pt x="533734" y="432351"/>
                  <a:pt x="525902" y="434511"/>
                </a:cubicBezTo>
                <a:cubicBezTo>
                  <a:pt x="524336" y="434884"/>
                  <a:pt x="522769" y="435107"/>
                  <a:pt x="521203" y="435107"/>
                </a:cubicBezTo>
                <a:cubicBezTo>
                  <a:pt x="514937" y="435107"/>
                  <a:pt x="509045" y="431904"/>
                  <a:pt x="505763" y="426318"/>
                </a:cubicBezTo>
                <a:lnTo>
                  <a:pt x="450939" y="334039"/>
                </a:lnTo>
                <a:lnTo>
                  <a:pt x="208222" y="334039"/>
                </a:lnTo>
                <a:cubicBezTo>
                  <a:pt x="188158" y="334039"/>
                  <a:pt x="171897" y="317802"/>
                  <a:pt x="171897" y="297768"/>
                </a:cubicBezTo>
                <a:lnTo>
                  <a:pt x="171897" y="36346"/>
                </a:lnTo>
                <a:cubicBezTo>
                  <a:pt x="171897" y="16236"/>
                  <a:pt x="188158" y="0"/>
                  <a:pt x="20822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906388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36389" y="3237382"/>
            <a:ext cx="2382191" cy="757130"/>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Etapas</a:t>
            </a:r>
            <a:r>
              <a:rPr lang="en-US" sz="1800" b="1" spc="600" dirty="0" smtClean="0">
                <a:solidFill>
                  <a:prstClr val="white"/>
                </a:solidFill>
                <a:latin typeface="微软雅黑"/>
                <a:ea typeface="微软雅黑"/>
              </a:rPr>
              <a:t> </a:t>
            </a: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del Proyecto</a:t>
            </a:r>
          </a:p>
        </p:txBody>
      </p:sp>
      <p:graphicFrame>
        <p:nvGraphicFramePr>
          <p:cNvPr id="6" name="5 Tabla"/>
          <p:cNvGraphicFramePr>
            <a:graphicFrameLocks noGrp="1"/>
          </p:cNvGraphicFramePr>
          <p:nvPr>
            <p:extLst>
              <p:ext uri="{D42A27DB-BD31-4B8C-83A1-F6EECF244321}">
                <p14:modId xmlns:p14="http://schemas.microsoft.com/office/powerpoint/2010/main" val="2340702932"/>
              </p:ext>
            </p:extLst>
          </p:nvPr>
        </p:nvGraphicFramePr>
        <p:xfrm>
          <a:off x="5318977" y="2025080"/>
          <a:ext cx="6467003" cy="2843134"/>
        </p:xfrm>
        <a:graphic>
          <a:graphicData uri="http://schemas.openxmlformats.org/drawingml/2006/table">
            <a:tbl>
              <a:tblPr firstRow="1" firstCol="1" bandRow="1">
                <a:tableStyleId>{72833802-FEF1-4C79-8D5D-14CF1EAF98D9}</a:tableStyleId>
              </a:tblPr>
              <a:tblGrid>
                <a:gridCol w="2981788"/>
                <a:gridCol w="1628092"/>
                <a:gridCol w="1857123"/>
              </a:tblGrid>
              <a:tr h="757866">
                <a:tc>
                  <a:txBody>
                    <a:bodyPr/>
                    <a:lstStyle/>
                    <a:p>
                      <a:pPr algn="ctr">
                        <a:lnSpc>
                          <a:spcPct val="115000"/>
                        </a:lnSpc>
                        <a:spcAft>
                          <a:spcPts val="0"/>
                        </a:spcAft>
                      </a:pPr>
                      <a:r>
                        <a:rPr lang="es-ES" sz="1200">
                          <a:effectLst/>
                        </a:rPr>
                        <a:t>Etapas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meses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semanas</a:t>
                      </a:r>
                      <a:endParaRPr lang="es-ES" sz="1100">
                        <a:solidFill>
                          <a:srgbClr val="000000"/>
                        </a:solidFill>
                        <a:effectLst/>
                        <a:latin typeface="Calibri"/>
                        <a:ea typeface="Calibri"/>
                      </a:endParaRPr>
                    </a:p>
                  </a:txBody>
                  <a:tcPr marL="68580" marR="68580" marT="0" marB="0" anchor="ctr"/>
                </a:tc>
              </a:tr>
              <a:tr h="366649">
                <a:tc>
                  <a:txBody>
                    <a:bodyPr/>
                    <a:lstStyle/>
                    <a:p>
                      <a:pPr>
                        <a:lnSpc>
                          <a:spcPct val="115000"/>
                        </a:lnSpc>
                        <a:spcAft>
                          <a:spcPts val="0"/>
                        </a:spcAft>
                      </a:pPr>
                      <a:r>
                        <a:rPr lang="es-ES" sz="1200" b="0">
                          <a:effectLst/>
                        </a:rPr>
                        <a:t>Etapa I: Anteproyecto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Un Mes y medio</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Seis</a:t>
                      </a:r>
                      <a:endParaRPr lang="es-ES" sz="1100">
                        <a:solidFill>
                          <a:srgbClr val="000000"/>
                        </a:solidFill>
                        <a:effectLst/>
                        <a:latin typeface="Calibri"/>
                        <a:ea typeface="Calibri"/>
                      </a:endParaRPr>
                    </a:p>
                  </a:txBody>
                  <a:tcPr marL="68580" marR="68580" marT="0" marB="0"/>
                </a:tc>
              </a:tr>
              <a:tr h="757866">
                <a:tc>
                  <a:txBody>
                    <a:bodyPr/>
                    <a:lstStyle/>
                    <a:p>
                      <a:pPr>
                        <a:lnSpc>
                          <a:spcPct val="115000"/>
                        </a:lnSpc>
                        <a:spcAft>
                          <a:spcPts val="0"/>
                        </a:spcAft>
                      </a:pPr>
                      <a:r>
                        <a:rPr lang="es-ES" sz="1200" b="0">
                          <a:effectLst/>
                        </a:rPr>
                        <a:t>Etapa II: Requerimientos, Diseño, Programación</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Cuatro Meses </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Dieciséis</a:t>
                      </a:r>
                      <a:endParaRPr lang="es-ES" sz="1100">
                        <a:solidFill>
                          <a:srgbClr val="000000"/>
                        </a:solidFill>
                        <a:effectLst/>
                        <a:latin typeface="Calibri"/>
                        <a:ea typeface="Calibri"/>
                      </a:endParaRPr>
                    </a:p>
                  </a:txBody>
                  <a:tcPr marL="68580" marR="68580" marT="0" marB="0"/>
                </a:tc>
              </a:tr>
              <a:tr h="960753">
                <a:tc>
                  <a:txBody>
                    <a:bodyPr/>
                    <a:lstStyle/>
                    <a:p>
                      <a:pPr>
                        <a:lnSpc>
                          <a:spcPct val="115000"/>
                        </a:lnSpc>
                        <a:spcAft>
                          <a:spcPts val="0"/>
                        </a:spcAft>
                      </a:pPr>
                      <a:r>
                        <a:rPr lang="es-ES" sz="1200" b="0" dirty="0">
                          <a:effectLst/>
                        </a:rPr>
                        <a:t>Etapa III: Implementación del sistema, Exposición y Defensa del trabajo de graduación y artículo.</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Mes y medio</a:t>
                      </a:r>
                      <a:endParaRPr lang="es-ES" sz="110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Seis</a:t>
                      </a:r>
                      <a:endParaRPr lang="es-ES" sz="1100" dirty="0">
                        <a:solidFill>
                          <a:srgbClr val="000000"/>
                        </a:solidFill>
                        <a:effectLst/>
                        <a:latin typeface="Calibri"/>
                        <a:ea typeface="Calibri"/>
                      </a:endParaRPr>
                    </a:p>
                  </a:txBody>
                  <a:tcPr marL="68580" marR="68580" marT="0" marB="0"/>
                </a:tc>
              </a:tr>
            </a:tbl>
          </a:graphicData>
        </a:graphic>
      </p:graphicFrame>
      <p:sp>
        <p:nvSpPr>
          <p:cNvPr id="7" name="6 Rectángulo"/>
          <p:cNvSpPr/>
          <p:nvPr/>
        </p:nvSpPr>
        <p:spPr>
          <a:xfrm>
            <a:off x="5319790" y="1630976"/>
            <a:ext cx="3911007" cy="338554"/>
          </a:xfrm>
          <a:prstGeom prst="rect">
            <a:avLst/>
          </a:prstGeom>
        </p:spPr>
        <p:txBody>
          <a:bodyPr wrap="none">
            <a:spAutoFit/>
          </a:bodyPr>
          <a:lstStyle/>
          <a:p>
            <a:r>
              <a:rPr lang="es-ES" sz="1600" b="1" i="1" dirty="0"/>
              <a:t>Tabla 2. Descripción de etapas del proyecto.</a:t>
            </a:r>
          </a:p>
        </p:txBody>
      </p:sp>
    </p:spTree>
    <p:extLst>
      <p:ext uri="{BB962C8B-B14F-4D97-AF65-F5344CB8AC3E}">
        <p14:creationId xmlns:p14="http://schemas.microsoft.com/office/powerpoint/2010/main" val="1105622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81627" y="3417655"/>
            <a:ext cx="2291718"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Presupuesto</a:t>
            </a:r>
            <a:endParaRPr lang="en-US" sz="1800" b="1" spc="600" dirty="0" smtClean="0">
              <a:solidFill>
                <a:prstClr val="white"/>
              </a:solidFill>
              <a:latin typeface="微软雅黑"/>
              <a:ea typeface="微软雅黑"/>
            </a:endParaRPr>
          </a:p>
        </p:txBody>
      </p:sp>
      <p:graphicFrame>
        <p:nvGraphicFramePr>
          <p:cNvPr id="8" name="7 Tabla"/>
          <p:cNvGraphicFramePr>
            <a:graphicFrameLocks noGrp="1"/>
          </p:cNvGraphicFramePr>
          <p:nvPr>
            <p:extLst>
              <p:ext uri="{D42A27DB-BD31-4B8C-83A1-F6EECF244321}">
                <p14:modId xmlns:p14="http://schemas.microsoft.com/office/powerpoint/2010/main" val="3955581363"/>
              </p:ext>
            </p:extLst>
          </p:nvPr>
        </p:nvGraphicFramePr>
        <p:xfrm>
          <a:off x="5398330" y="2266438"/>
          <a:ext cx="6089026" cy="2523744"/>
        </p:xfrm>
        <a:graphic>
          <a:graphicData uri="http://schemas.openxmlformats.org/drawingml/2006/table">
            <a:tbl>
              <a:tblPr firstRow="1" firstCol="1" bandRow="1">
                <a:tableStyleId>{72833802-FEF1-4C79-8D5D-14CF1EAF98D9}</a:tableStyleId>
              </a:tblPr>
              <a:tblGrid>
                <a:gridCol w="3964010"/>
                <a:gridCol w="2125016"/>
              </a:tblGrid>
              <a:tr h="71755">
                <a:tc>
                  <a:txBody>
                    <a:bodyPr/>
                    <a:lstStyle/>
                    <a:p>
                      <a:pPr algn="ctr">
                        <a:lnSpc>
                          <a:spcPct val="115000"/>
                        </a:lnSpc>
                        <a:spcAft>
                          <a:spcPts val="0"/>
                        </a:spcAft>
                      </a:pPr>
                      <a:r>
                        <a:rPr lang="es-ES" sz="1200" dirty="0">
                          <a:effectLst/>
                        </a:rPr>
                        <a:t>Resumen</a:t>
                      </a:r>
                      <a:endParaRPr lang="es-ES" sz="1100" dirty="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Subtotal</a:t>
                      </a:r>
                      <a:endParaRPr lang="es-ES" sz="1100">
                        <a:solidFill>
                          <a:srgbClr val="000000"/>
                        </a:solidFill>
                        <a:effectLst/>
                        <a:latin typeface="Calibri"/>
                        <a:ea typeface="Calibri"/>
                      </a:endParaRPr>
                    </a:p>
                  </a:txBody>
                  <a:tcPr marL="68580" marR="68580" marT="0" marB="0" anchor="ctr"/>
                </a:tc>
              </a:tr>
              <a:tr h="71755">
                <a:tc>
                  <a:txBody>
                    <a:bodyPr/>
                    <a:lstStyle/>
                    <a:p>
                      <a:pPr algn="just">
                        <a:lnSpc>
                          <a:spcPct val="115000"/>
                        </a:lnSpc>
                        <a:spcAft>
                          <a:spcPts val="0"/>
                        </a:spcAft>
                      </a:pPr>
                      <a:r>
                        <a:rPr lang="es-ES" sz="1200" b="0">
                          <a:effectLst/>
                        </a:rPr>
                        <a:t>Recurso Humano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$7,900.30</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Equipo Informático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$549.71</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Recursos Materiales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$224.94</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Costo de Software de Desarrollo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$0.00</a:t>
                      </a:r>
                      <a:endParaRPr lang="es-ES" sz="110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Servicios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$113.66</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Internet                $44.80</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Energía Eléctrica $37.42</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Telefonía              $21.83</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Agua                     $9.61</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Imprevistos 5%</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$439.43</a:t>
                      </a:r>
                      <a:endParaRPr lang="es-ES" sz="1100" dirty="0">
                        <a:solidFill>
                          <a:srgbClr val="000000"/>
                        </a:solidFill>
                        <a:effectLst/>
                        <a:latin typeface="Calibri"/>
                        <a:ea typeface="Calibri"/>
                      </a:endParaRPr>
                    </a:p>
                  </a:txBody>
                  <a:tcPr marL="68580" marR="68580" marT="0" marB="0"/>
                </a:tc>
              </a:tr>
              <a:tr h="71755">
                <a:tc>
                  <a:txBody>
                    <a:bodyPr/>
                    <a:lstStyle/>
                    <a:p>
                      <a:pPr algn="ctr">
                        <a:lnSpc>
                          <a:spcPct val="115000"/>
                        </a:lnSpc>
                        <a:spcAft>
                          <a:spcPts val="0"/>
                        </a:spcAft>
                      </a:pPr>
                      <a:r>
                        <a:rPr lang="es-ES" sz="1200" b="0" dirty="0">
                          <a:effectLst/>
                        </a:rPr>
                        <a:t>Total</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a:t>
                      </a:r>
                      <a:r>
                        <a:rPr lang="es-ES" sz="1200" dirty="0" smtClean="0">
                          <a:effectLst/>
                        </a:rPr>
                        <a:t>9,228.04</a:t>
                      </a:r>
                      <a:endParaRPr lang="es-ES" sz="1100" dirty="0">
                        <a:solidFill>
                          <a:srgbClr val="000000"/>
                        </a:solidFill>
                        <a:effectLst/>
                        <a:latin typeface="Calibri"/>
                        <a:ea typeface="Calibri"/>
                      </a:endParaRPr>
                    </a:p>
                  </a:txBody>
                  <a:tcPr marL="68580" marR="68580" marT="0" marB="0"/>
                </a:tc>
              </a:tr>
            </a:tbl>
          </a:graphicData>
        </a:graphic>
      </p:graphicFrame>
      <p:sp>
        <p:nvSpPr>
          <p:cNvPr id="9" name="8 Rectángulo"/>
          <p:cNvSpPr/>
          <p:nvPr/>
        </p:nvSpPr>
        <p:spPr>
          <a:xfrm>
            <a:off x="5398330" y="1927884"/>
            <a:ext cx="3459088" cy="338554"/>
          </a:xfrm>
          <a:prstGeom prst="rect">
            <a:avLst/>
          </a:prstGeom>
        </p:spPr>
        <p:txBody>
          <a:bodyPr wrap="none">
            <a:spAutoFit/>
          </a:bodyPr>
          <a:lstStyle/>
          <a:p>
            <a:r>
              <a:rPr lang="es-ES" sz="1600" b="1" i="1" dirty="0"/>
              <a:t>Tabla 14. Resumen de inversión inicial.</a:t>
            </a:r>
          </a:p>
        </p:txBody>
      </p:sp>
    </p:spTree>
    <p:extLst>
      <p:ext uri="{BB962C8B-B14F-4D97-AF65-F5344CB8AC3E}">
        <p14:creationId xmlns:p14="http://schemas.microsoft.com/office/powerpoint/2010/main" val="1791205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417986" y="3417655"/>
            <a:ext cx="2219005"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Cronograma</a:t>
            </a:r>
            <a:endParaRPr lang="en-US" sz="1800" b="1" spc="600" dirty="0" smtClean="0">
              <a:solidFill>
                <a:prstClr val="white"/>
              </a:solidFill>
              <a:latin typeface="微软雅黑"/>
              <a:ea typeface="微软雅黑"/>
            </a:endParaRPr>
          </a:p>
        </p:txBody>
      </p:sp>
      <p:graphicFrame>
        <p:nvGraphicFramePr>
          <p:cNvPr id="7" name="6 Tabla"/>
          <p:cNvGraphicFramePr>
            <a:graphicFrameLocks noGrp="1"/>
          </p:cNvGraphicFramePr>
          <p:nvPr>
            <p:extLst>
              <p:ext uri="{D42A27DB-BD31-4B8C-83A1-F6EECF244321}">
                <p14:modId xmlns:p14="http://schemas.microsoft.com/office/powerpoint/2010/main" val="779292103"/>
              </p:ext>
            </p:extLst>
          </p:nvPr>
        </p:nvGraphicFramePr>
        <p:xfrm>
          <a:off x="5416903" y="1658359"/>
          <a:ext cx="6296280" cy="1957587"/>
        </p:xfrm>
        <a:graphic>
          <a:graphicData uri="http://schemas.openxmlformats.org/drawingml/2006/table">
            <a:tbl>
              <a:tblPr>
                <a:tableStyleId>{72833802-FEF1-4C79-8D5D-14CF1EAF98D9}</a:tableStyleId>
              </a:tblPr>
              <a:tblGrid>
                <a:gridCol w="3881659"/>
                <a:gridCol w="749059"/>
                <a:gridCol w="832781"/>
                <a:gridCol w="832781"/>
              </a:tblGrid>
              <a:tr h="407023">
                <a:tc>
                  <a:txBody>
                    <a:bodyPr/>
                    <a:lstStyle/>
                    <a:p>
                      <a:pPr algn="ctr" fontAlgn="b"/>
                      <a:r>
                        <a:rPr lang="es-ES" sz="1200" b="1" u="none" strike="noStrike" dirty="0">
                          <a:solidFill>
                            <a:schemeClr val="bg1"/>
                          </a:solidFill>
                          <a:effectLst/>
                        </a:rPr>
                        <a:t>Nombre de la tarea</a:t>
                      </a:r>
                      <a:endParaRPr lang="es-ES" sz="1200" b="1" i="0" u="none" strike="noStrike" dirty="0">
                        <a:solidFill>
                          <a:schemeClr val="bg1"/>
                        </a:solidFill>
                        <a:effectLst/>
                        <a:latin typeface="Arial"/>
                      </a:endParaRPr>
                    </a:p>
                  </a:txBody>
                  <a:tcPr marL="9525" marR="9525" marT="9525" marB="0" anchor="ctr">
                    <a:solidFill>
                      <a:schemeClr val="accent2"/>
                    </a:solidFill>
                  </a:tcPr>
                </a:tc>
                <a:tc>
                  <a:txBody>
                    <a:bodyPr/>
                    <a:lstStyle/>
                    <a:p>
                      <a:pPr algn="ctr" fontAlgn="b"/>
                      <a:r>
                        <a:rPr lang="es-ES" sz="1200" b="1" u="none" strike="noStrike" dirty="0">
                          <a:solidFill>
                            <a:schemeClr val="bg1"/>
                          </a:solidFill>
                          <a:effectLst/>
                        </a:rPr>
                        <a:t>Duración</a:t>
                      </a:r>
                      <a:endParaRPr lang="es-ES" sz="1200" b="1" i="0" u="none" strike="noStrike" dirty="0">
                        <a:solidFill>
                          <a:schemeClr val="bg1"/>
                        </a:solidFill>
                        <a:effectLst/>
                        <a:latin typeface="Arial"/>
                      </a:endParaRPr>
                    </a:p>
                  </a:txBody>
                  <a:tcPr marL="9525" marR="9525" marT="9525" marB="0" anchor="ctr">
                    <a:solidFill>
                      <a:schemeClr val="accent2"/>
                    </a:solidFill>
                  </a:tcPr>
                </a:tc>
                <a:tc>
                  <a:txBody>
                    <a:bodyPr/>
                    <a:lstStyle/>
                    <a:p>
                      <a:pPr algn="ctr" fontAlgn="b"/>
                      <a:r>
                        <a:rPr lang="es-ES" sz="1200" b="1" u="none" strike="noStrike" dirty="0">
                          <a:solidFill>
                            <a:schemeClr val="bg1"/>
                          </a:solidFill>
                          <a:effectLst/>
                        </a:rPr>
                        <a:t>Inicio</a:t>
                      </a:r>
                      <a:endParaRPr lang="es-ES" sz="1200" b="1" i="0" u="none" strike="noStrike" dirty="0">
                        <a:solidFill>
                          <a:schemeClr val="bg1"/>
                        </a:solidFill>
                        <a:effectLst/>
                        <a:latin typeface="Arial"/>
                      </a:endParaRPr>
                    </a:p>
                  </a:txBody>
                  <a:tcPr marL="9525" marR="9525" marT="9525" marB="0" anchor="ctr">
                    <a:solidFill>
                      <a:schemeClr val="accent2"/>
                    </a:solidFill>
                  </a:tcPr>
                </a:tc>
                <a:tc>
                  <a:txBody>
                    <a:bodyPr/>
                    <a:lstStyle/>
                    <a:p>
                      <a:pPr algn="ctr" fontAlgn="b"/>
                      <a:r>
                        <a:rPr lang="es-ES" sz="1200" b="1" u="none" strike="noStrike" dirty="0">
                          <a:solidFill>
                            <a:schemeClr val="bg1"/>
                          </a:solidFill>
                          <a:effectLst/>
                        </a:rPr>
                        <a:t>Finalizar</a:t>
                      </a:r>
                      <a:endParaRPr lang="es-ES" sz="1200" b="1" i="0" u="none" strike="noStrike" dirty="0">
                        <a:solidFill>
                          <a:schemeClr val="bg1"/>
                        </a:solidFill>
                        <a:effectLst/>
                        <a:latin typeface="Arial"/>
                      </a:endParaRPr>
                    </a:p>
                  </a:txBody>
                  <a:tcPr marL="9525" marR="9525" marT="9525" marB="0" anchor="ctr">
                    <a:solidFill>
                      <a:schemeClr val="accent2"/>
                    </a:solidFill>
                  </a:tcPr>
                </a:tc>
              </a:tr>
              <a:tr h="387641">
                <a:tc>
                  <a:txBody>
                    <a:bodyPr/>
                    <a:lstStyle/>
                    <a:p>
                      <a:pPr algn="l" fontAlgn="t"/>
                      <a:r>
                        <a:rPr lang="es-ES" sz="1000" u="none" strike="noStrike" dirty="0">
                          <a:effectLst/>
                        </a:rPr>
                        <a:t>Sistema </a:t>
                      </a:r>
                      <a:r>
                        <a:rPr lang="es-ES" sz="1000" u="none" strike="noStrike" dirty="0" smtClean="0">
                          <a:effectLst/>
                        </a:rPr>
                        <a:t>Informático</a:t>
                      </a:r>
                      <a:endParaRPr lang="es-ES" sz="1000" b="0" i="0" u="none" strike="noStrike" dirty="0">
                        <a:solidFill>
                          <a:srgbClr val="000000"/>
                        </a:solidFill>
                        <a:effectLst/>
                        <a:latin typeface="Arial"/>
                      </a:endParaRPr>
                    </a:p>
                  </a:txBody>
                  <a:tcPr marL="9525" marR="9525" marT="9525" marB="0"/>
                </a:tc>
                <a:tc>
                  <a:txBody>
                    <a:bodyPr/>
                    <a:lstStyle/>
                    <a:p>
                      <a:pPr algn="l" fontAlgn="t"/>
                      <a:r>
                        <a:rPr lang="es-ES" sz="1000" u="none" strike="noStrike">
                          <a:effectLst/>
                        </a:rPr>
                        <a:t>140d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30/09/20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 Anteproyecto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17/04/20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 Requerimientos, Diseño y Programación</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80d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20/04/20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18/08/20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III: Implementación, exposición y defensa</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19/08/20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dirty="0">
                          <a:effectLst/>
                        </a:rPr>
                        <a:t>30/09/20</a:t>
                      </a:r>
                      <a:endParaRPr lang="es-ES" sz="1000" b="0" i="0" u="none" strike="noStrike" dirty="0">
                        <a:solidFill>
                          <a:srgbClr val="000000"/>
                        </a:solidFill>
                        <a:effectLst/>
                        <a:latin typeface="Arial"/>
                      </a:endParaRPr>
                    </a:p>
                  </a:txBody>
                  <a:tcPr marL="9525" marR="9525" marT="9525" marB="0"/>
                </a:tc>
              </a:tr>
            </a:tbl>
          </a:graphicData>
        </a:graphic>
      </p:graphicFrame>
      <p:pic>
        <p:nvPicPr>
          <p:cNvPr id="10" name="9 Imagen"/>
          <p:cNvPicPr>
            <a:picLocks noChangeAspect="1"/>
          </p:cNvPicPr>
          <p:nvPr/>
        </p:nvPicPr>
        <p:blipFill rotWithShape="1">
          <a:blip r:embed="rId2">
            <a:extLst>
              <a:ext uri="{28A0092B-C50C-407E-A947-70E740481C1C}">
                <a14:useLocalDpi xmlns:a14="http://schemas.microsoft.com/office/drawing/2010/main" val="0"/>
              </a:ext>
            </a:extLst>
          </a:blip>
          <a:srcRect l="4001"/>
          <a:stretch/>
        </p:blipFill>
        <p:spPr>
          <a:xfrm>
            <a:off x="5064606" y="3831017"/>
            <a:ext cx="7000874" cy="150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3241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744819"/>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dirty="0" smtClean="0">
                <a:solidFill>
                  <a:srgbClr val="002060"/>
                </a:solidFill>
                <a:latin typeface="Brush Script MT" panose="03060802040406070304" pitchFamily="66" charset="0"/>
                <a:ea typeface="Microsoft YaHei" panose="020B0503020204020204" pitchFamily="34" charset="-122"/>
                <a:sym typeface="Arial" panose="020B0604020202020204" pitchFamily="34" charset="0"/>
              </a:rPr>
              <a:t>“Disfruta de viajes inolvidables, haz tus sueños realidad”</a:t>
            </a:r>
            <a:endParaRPr lang="es-ES" altLang="zh-CN" dirty="0">
              <a:solidFill>
                <a:srgbClr val="002060"/>
              </a:solidFill>
              <a:latin typeface="Brush Script MT" panose="03060802040406070304" pitchFamily="66" charset="0"/>
              <a:ea typeface="Microsoft YaHei" panose="020B0503020204020204" pitchFamily="34" charset="-122"/>
              <a:sym typeface="Arial" panose="020B0604020202020204" pitchFamily="34" charset="0"/>
            </a:endParaRP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0" y="2535921"/>
            <a:ext cx="7044744" cy="646331"/>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Font typeface="Arial" panose="020B0604020202020204" pitchFamily="34" charset="0"/>
              <a:buNone/>
            </a:pPr>
            <a:r>
              <a:rPr lang="es-ES" altLang="zh-CN" sz="3600" dirty="0" smtClean="0">
                <a:solidFill>
                  <a:prstClr val="white"/>
                </a:solidFill>
                <a:latin typeface="YouYuan"/>
                <a:ea typeface="Microsoft YaHei" panose="020B0503020204020204" pitchFamily="34" charset="-122"/>
              </a:rPr>
              <a:t>¡GRACIAS POR SU ATENCIÓN!</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145045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215000" y="1645288"/>
              <a:ext cx="23118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Justificación</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5</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6</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7</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8</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166904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Alcances</a:t>
            </a:r>
            <a:endParaRPr lang="zh-CN" altLang="en-US" sz="2300" spc="250" dirty="0">
              <a:solidFill>
                <a:prstClr val="white"/>
              </a:solidFill>
              <a:latin typeface="微软雅黑"/>
              <a:ea typeface="微软雅黑"/>
            </a:endParaRPr>
          </a:p>
        </p:txBody>
      </p:sp>
      <p:sp>
        <p:nvSpPr>
          <p:cNvPr id="34" name="文字"/>
          <p:cNvSpPr/>
          <p:nvPr/>
        </p:nvSpPr>
        <p:spPr>
          <a:xfrm>
            <a:off x="5522124" y="3759984"/>
            <a:ext cx="3776513" cy="338554"/>
          </a:xfrm>
          <a:prstGeom prst="rect">
            <a:avLst/>
          </a:prstGeom>
        </p:spPr>
        <p:txBody>
          <a:bodyPr wrap="square">
            <a:spAutoFit/>
          </a:bodyPr>
          <a:lstStyle/>
          <a:p>
            <a:pPr defTabSz="914400" eaLnBrk="1" fontAlgn="auto" hangingPunct="1">
              <a:spcBef>
                <a:spcPts val="0"/>
              </a:spcBef>
              <a:spcAft>
                <a:spcPts val="0"/>
              </a:spcAft>
            </a:pPr>
            <a:r>
              <a:rPr lang="es-ES" altLang="zh-CN" sz="1600" spc="250" dirty="0">
                <a:solidFill>
                  <a:prstClr val="white"/>
                </a:solidFill>
                <a:latin typeface="微软雅黑"/>
                <a:ea typeface="微软雅黑"/>
              </a:rPr>
              <a:t>Planteamiento del Problema</a:t>
            </a:r>
            <a:endParaRPr lang="zh-CN" altLang="en-US" sz="1600" spc="250" dirty="0">
              <a:solidFill>
                <a:prstClr val="white"/>
              </a:solidFill>
              <a:latin typeface="微软雅黑"/>
              <a:ea typeface="微软雅黑"/>
            </a:endParaRPr>
          </a:p>
        </p:txBody>
      </p:sp>
      <p:sp>
        <p:nvSpPr>
          <p:cNvPr id="35" name="文字"/>
          <p:cNvSpPr/>
          <p:nvPr/>
        </p:nvSpPr>
        <p:spPr>
          <a:xfrm>
            <a:off x="5522124" y="2723162"/>
            <a:ext cx="32582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Procesos Actuales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598428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704218"/>
              <a:ext cx="3546677" cy="323165"/>
            </a:xfrm>
            <a:prstGeom prst="rect">
              <a:avLst/>
            </a:prstGeom>
          </p:spPr>
          <p:txBody>
            <a:bodyPr wrap="none">
              <a:spAutoFit/>
            </a:bodyPr>
            <a:lstStyle/>
            <a:p>
              <a:pPr defTabSz="914400" eaLnBrk="1" fontAlgn="auto" hangingPunct="1">
                <a:spcBef>
                  <a:spcPts val="0"/>
                </a:spcBef>
                <a:spcAft>
                  <a:spcPts val="0"/>
                </a:spcAft>
              </a:pPr>
              <a:r>
                <a:rPr lang="es-ES" altLang="zh-CN" sz="1500" spc="250" dirty="0" smtClean="0">
                  <a:solidFill>
                    <a:prstClr val="white"/>
                  </a:solidFill>
                  <a:latin typeface="微软雅黑"/>
                  <a:ea typeface="微软雅黑"/>
                </a:rPr>
                <a:t>Metodología </a:t>
              </a:r>
              <a:r>
                <a:rPr lang="es-ES" altLang="zh-CN" sz="1500" spc="250" dirty="0">
                  <a:solidFill>
                    <a:prstClr val="white"/>
                  </a:solidFill>
                  <a:latin typeface="微软雅黑"/>
                  <a:ea typeface="微软雅黑"/>
                </a:rPr>
                <a:t>del Desarrollo</a:t>
              </a:r>
              <a:endParaRPr lang="zh-CN" altLang="en-US" sz="15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9</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10</a:t>
            </a:r>
            <a:endParaRPr lang="zh-CN" altLang="en-US"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11</a:t>
            </a:r>
            <a:endParaRPr lang="zh-CN" altLang="en-US"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12</a:t>
            </a:r>
            <a:endParaRPr lang="zh-CN" altLang="en-US"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227081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Cronograma</a:t>
            </a:r>
            <a:endParaRPr lang="zh-CN" altLang="en-US" sz="2300" spc="250" dirty="0">
              <a:solidFill>
                <a:prstClr val="white"/>
              </a:solidFill>
              <a:latin typeface="微软雅黑"/>
              <a:ea typeface="微软雅黑"/>
            </a:endParaRPr>
          </a:p>
        </p:txBody>
      </p:sp>
      <p:sp>
        <p:nvSpPr>
          <p:cNvPr id="34" name="文字"/>
          <p:cNvSpPr/>
          <p:nvPr/>
        </p:nvSpPr>
        <p:spPr>
          <a:xfrm>
            <a:off x="5541854" y="3707273"/>
            <a:ext cx="3776513" cy="446276"/>
          </a:xfrm>
          <a:prstGeom prst="rect">
            <a:avLst/>
          </a:prstGeom>
        </p:spPr>
        <p:txBody>
          <a:bodyPr wrap="squar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Presupuesto</a:t>
            </a:r>
            <a:endParaRPr lang="zh-CN" altLang="en-US" sz="2300" spc="250" dirty="0">
              <a:solidFill>
                <a:prstClr val="white"/>
              </a:solidFill>
              <a:latin typeface="微软雅黑"/>
              <a:ea typeface="微软雅黑"/>
            </a:endParaRPr>
          </a:p>
        </p:txBody>
      </p:sp>
      <p:sp>
        <p:nvSpPr>
          <p:cNvPr id="35" name="文字"/>
          <p:cNvSpPr/>
          <p:nvPr/>
        </p:nvSpPr>
        <p:spPr>
          <a:xfrm>
            <a:off x="5522124" y="2723162"/>
            <a:ext cx="2324675"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Limitaciones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12101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srcRect t="12344" b="30528"/>
          <a:stretch>
            <a:fillRect/>
          </a:stretch>
        </p:blipFill>
        <p:spPr>
          <a:xfrm>
            <a:off x="0" y="-87312"/>
            <a:ext cx="12192000" cy="6964362"/>
          </a:xfrm>
          <a:prstGeom prst="rect">
            <a:avLst/>
          </a:prstGeom>
          <a:noFill/>
          <a:ln w="9525">
            <a:noFill/>
          </a:ln>
        </p:spPr>
      </p:pic>
      <p:sp>
        <p:nvSpPr>
          <p:cNvPr id="18" name="矩形 17"/>
          <p:cNvSpPr/>
          <p:nvPr/>
        </p:nvSpPr>
        <p:spPr>
          <a:xfrm rot="16200000">
            <a:off x="4939699" y="-1274718"/>
            <a:ext cx="2312604" cy="1219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defRPr/>
            </a:pPr>
            <a:endParaRPr lang="en-US" sz="1800">
              <a:solidFill>
                <a:prstClr val="white"/>
              </a:solidFill>
              <a:latin typeface="Microsoft YaHei" panose="020B0503020204020204" pitchFamily="34" charset="-122"/>
              <a:ea typeface="Microsoft YaHei" panose="020B0503020204020204" pitchFamily="34" charset="-122"/>
            </a:endParaRPr>
          </a:p>
        </p:txBody>
      </p:sp>
      <p:sp>
        <p:nvSpPr>
          <p:cNvPr id="24580" name="TextBox 6"/>
          <p:cNvSpPr txBox="1"/>
          <p:nvPr/>
        </p:nvSpPr>
        <p:spPr>
          <a:xfrm>
            <a:off x="1658938" y="-457200"/>
            <a:ext cx="184150" cy="369888"/>
          </a:xfrm>
          <a:prstGeom prst="rect">
            <a:avLst/>
          </a:prstGeom>
          <a:noFill/>
          <a:ln w="9525">
            <a:noFill/>
          </a:ln>
        </p:spPr>
        <p:txBody>
          <a:bodyPr wrap="none">
            <a:spAutoFit/>
          </a:bodyPr>
          <a:lstStyle/>
          <a:p>
            <a:pPr defTabSz="914400" eaLnBrk="1" hangingPunct="1"/>
            <a:endParaRPr lang="en-US" altLang="zh-CN" sz="1800" dirty="0">
              <a:solidFill>
                <a:srgbClr val="000000"/>
              </a:solidFill>
              <a:latin typeface="Microsoft YaHei" panose="020B0503020204020204" pitchFamily="34" charset="-122"/>
              <a:ea typeface="Microsoft YaHei" panose="020B0503020204020204" pitchFamily="34" charset="-122"/>
            </a:endParaRPr>
          </a:p>
        </p:txBody>
      </p:sp>
      <p:sp>
        <p:nvSpPr>
          <p:cNvPr id="24581" name="文本框 36"/>
          <p:cNvSpPr txBox="1"/>
          <p:nvPr/>
        </p:nvSpPr>
        <p:spPr>
          <a:xfrm>
            <a:off x="347729" y="4443924"/>
            <a:ext cx="11629623" cy="1200329"/>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800" dirty="0">
                <a:solidFill>
                  <a:srgbClr val="4E4D4D"/>
                </a:solidFill>
                <a:ea typeface="Microsoft YaHei" panose="020B0503020204020204" pitchFamily="34" charset="-122"/>
              </a:rPr>
              <a:t>La agencia de viajes surge en el año 2009 como un negocio familiar, realizando excursiones nacionales y en Centroamérica, vía terrestre, orientados desde un principio en la calidad, seguridad, además del profesionalismo en cada uno de sus tours, promoviendo paquetes turísticos a lo largo de todo el mundo, realizando circuitos en más de 20 países incluyendo tanto </a:t>
            </a:r>
            <a:r>
              <a:rPr lang="es-ES" altLang="zh-CN" sz="1800" dirty="0" smtClean="0">
                <a:solidFill>
                  <a:srgbClr val="4E4D4D"/>
                </a:solidFill>
                <a:ea typeface="Microsoft YaHei" panose="020B0503020204020204" pitchFamily="34" charset="-122"/>
              </a:rPr>
              <a:t>europeos </a:t>
            </a:r>
            <a:r>
              <a:rPr lang="es-ES" altLang="zh-CN" sz="1800" dirty="0">
                <a:solidFill>
                  <a:srgbClr val="4E4D4D"/>
                </a:solidFill>
                <a:ea typeface="Microsoft YaHei" panose="020B0503020204020204" pitchFamily="34" charset="-122"/>
              </a:rPr>
              <a:t>como </a:t>
            </a:r>
            <a:r>
              <a:rPr lang="es-ES" altLang="zh-CN" sz="1800" dirty="0">
                <a:solidFill>
                  <a:srgbClr val="4E4D4D"/>
                </a:solidFill>
                <a:ea typeface="Microsoft YaHei" panose="020B0503020204020204" pitchFamily="34" charset="-122"/>
              </a:rPr>
              <a:t>a</a:t>
            </a:r>
            <a:r>
              <a:rPr lang="es-ES" altLang="zh-CN" sz="1800" dirty="0" smtClean="0">
                <a:solidFill>
                  <a:srgbClr val="4E4D4D"/>
                </a:solidFill>
                <a:ea typeface="Microsoft YaHei" panose="020B0503020204020204" pitchFamily="34" charset="-122"/>
              </a:rPr>
              <a:t>siáticos</a:t>
            </a:r>
            <a:r>
              <a:rPr lang="es-ES" altLang="zh-CN" sz="1800" dirty="0" smtClean="0">
                <a:solidFill>
                  <a:srgbClr val="4E4D4D"/>
                </a:solidFill>
                <a:ea typeface="Microsoft YaHei" panose="020B0503020204020204" pitchFamily="34" charset="-122"/>
              </a:rPr>
              <a:t>.</a:t>
            </a:r>
            <a:endParaRPr lang="es-ES" altLang="zh-CN" sz="1800" dirty="0">
              <a:solidFill>
                <a:srgbClr val="4E4D4D"/>
              </a:solidFill>
              <a:ea typeface="Microsoft YaHei" panose="020B0503020204020204" pitchFamily="34" charset="-122"/>
            </a:endParaRPr>
          </a:p>
        </p:txBody>
      </p:sp>
      <p:sp>
        <p:nvSpPr>
          <p:cNvPr id="24582" name="文本框 92"/>
          <p:cNvSpPr txBox="1"/>
          <p:nvPr/>
        </p:nvSpPr>
        <p:spPr>
          <a:xfrm>
            <a:off x="3606086" y="3661291"/>
            <a:ext cx="5177306" cy="83099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Font typeface="Arial" panose="020B0604020202020204" pitchFamily="34" charset="0"/>
              <a:buNone/>
            </a:pPr>
            <a:r>
              <a:rPr lang="es-ES" altLang="zh-CN" sz="4800" b="1" dirty="0" smtClean="0">
                <a:solidFill>
                  <a:srgbClr val="0A4383"/>
                </a:solidFill>
                <a:latin typeface="Microsoft YaHei" panose="020B0503020204020204" pitchFamily="34" charset="-122"/>
                <a:ea typeface="Microsoft YaHei" panose="020B0503020204020204" pitchFamily="34" charset="-122"/>
              </a:rPr>
              <a:t>ANTECEDENTES:</a:t>
            </a:r>
            <a:endParaRPr lang="zh-CN" altLang="en-US" sz="4800" b="1" dirty="0">
              <a:solidFill>
                <a:srgbClr val="0A438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04101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916339" y="2132828"/>
            <a:ext cx="3589867" cy="2308324"/>
          </a:xfrm>
          <a:prstGeom prst="rect">
            <a:avLst/>
          </a:prstGeom>
          <a:noFill/>
        </p:spPr>
        <p:txBody>
          <a:bodyPr wrap="square" lIns="180000" rIns="90000" rtlCol="0" anchor="ctr">
            <a:spAutoFit/>
          </a:bodyPr>
          <a:lstStyle/>
          <a:p>
            <a:pPr defTabSz="914400" eaLnBrk="1" fontAlgn="auto" hangingPunct="1">
              <a:lnSpc>
                <a:spcPct val="150000"/>
              </a:lnSpc>
              <a:spcBef>
                <a:spcPts val="0"/>
              </a:spcBef>
              <a:spcAft>
                <a:spcPts val="0"/>
              </a:spcAft>
            </a:pPr>
            <a:r>
              <a:rPr lang="es-ES" altLang="zh-CN" sz="1600" spc="150" dirty="0">
                <a:solidFill>
                  <a:prstClr val="white"/>
                </a:solidFill>
                <a:latin typeface="微软雅黑"/>
                <a:ea typeface="微软雅黑"/>
                <a:sym typeface="+mn-ea"/>
              </a:rPr>
              <a:t>Segunda Avenida Sur, Barrio El Centro, #4D a 150mts del Parquecito </a:t>
            </a:r>
            <a:r>
              <a:rPr lang="es-ES" altLang="zh-CN" sz="1600" spc="150" dirty="0" smtClean="0">
                <a:solidFill>
                  <a:prstClr val="white"/>
                </a:solidFill>
                <a:latin typeface="微软雅黑"/>
                <a:ea typeface="微软雅黑"/>
                <a:sym typeface="+mn-ea"/>
              </a:rPr>
              <a:t>Infantil</a:t>
            </a:r>
          </a:p>
          <a:p>
            <a:pPr defTabSz="914400" eaLnBrk="1" fontAlgn="auto" hangingPunct="1">
              <a:lnSpc>
                <a:spcPct val="150000"/>
              </a:lnSpc>
              <a:spcBef>
                <a:spcPts val="0"/>
              </a:spcBef>
              <a:spcAft>
                <a:spcPts val="0"/>
              </a:spcAft>
            </a:pPr>
            <a:endParaRPr lang="es-ES" altLang="zh-CN" sz="1600" spc="150" dirty="0">
              <a:solidFill>
                <a:prstClr val="white"/>
              </a:solidFill>
              <a:latin typeface="微软雅黑"/>
              <a:ea typeface="微软雅黑"/>
              <a:sym typeface="+mn-ea"/>
            </a:endParaRPr>
          </a:p>
          <a:p>
            <a:pPr defTabSz="914400" eaLnBrk="1" fontAlgn="auto" hangingPunct="1">
              <a:lnSpc>
                <a:spcPct val="150000"/>
              </a:lnSpc>
              <a:spcBef>
                <a:spcPts val="0"/>
              </a:spcBef>
              <a:spcAft>
                <a:spcPts val="0"/>
              </a:spcAft>
            </a:pPr>
            <a:endParaRPr lang="es-ES" altLang="zh-CN" sz="1600" spc="150" dirty="0" smtClean="0">
              <a:solidFill>
                <a:prstClr val="white"/>
              </a:solidFill>
              <a:latin typeface="微软雅黑"/>
              <a:ea typeface="微软雅黑"/>
              <a:sym typeface="+mn-ea"/>
            </a:endParaRPr>
          </a:p>
          <a:p>
            <a:pPr algn="ctr" defTabSz="914400" eaLnBrk="1" fontAlgn="auto" hangingPunct="1">
              <a:lnSpc>
                <a:spcPct val="150000"/>
              </a:lnSpc>
              <a:spcBef>
                <a:spcPts val="0"/>
              </a:spcBef>
              <a:spcAft>
                <a:spcPts val="0"/>
              </a:spcAft>
            </a:pPr>
            <a:r>
              <a:rPr lang="es-ES" altLang="zh-CN" sz="1600" spc="150" dirty="0">
                <a:solidFill>
                  <a:prstClr val="white"/>
                </a:solidFill>
                <a:latin typeface="微软雅黑"/>
                <a:ea typeface="微软雅黑"/>
              </a:rPr>
              <a:t>Teléfono: </a:t>
            </a:r>
            <a:r>
              <a:rPr lang="es-ES" altLang="zh-CN" sz="1600" spc="150" dirty="0" smtClean="0">
                <a:solidFill>
                  <a:prstClr val="white"/>
                </a:solidFill>
                <a:latin typeface="微软雅黑"/>
                <a:ea typeface="微软雅黑"/>
              </a:rPr>
              <a:t>2319-2338</a:t>
            </a:r>
            <a:endParaRPr lang="zh-CN" altLang="en-US" sz="1600" spc="150" dirty="0">
              <a:solidFill>
                <a:prstClr val="white"/>
              </a:solidFill>
              <a:latin typeface="微软雅黑"/>
              <a:ea typeface="微软雅黑"/>
            </a:endParaRPr>
          </a:p>
        </p:txBody>
      </p:sp>
      <p:cxnSp>
        <p:nvCxnSpPr>
          <p:cNvPr id="22" name="直接连接符"/>
          <p:cNvCxnSpPr/>
          <p:nvPr/>
        </p:nvCxnSpPr>
        <p:spPr>
          <a:xfrm>
            <a:off x="8098217" y="213282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016989" y="848442"/>
            <a:ext cx="3427413" cy="784830"/>
          </a:xfrm>
          <a:prstGeom prst="rect">
            <a:avLst/>
          </a:prstGeom>
        </p:spPr>
        <p:txBody>
          <a:bodyPr wrap="none">
            <a:spAutoFit/>
          </a:bodyPr>
          <a:lstStyle/>
          <a:p>
            <a:pPr algn="ctr" defTabSz="914400" eaLnBrk="1" fontAlgn="auto" hangingPunct="1">
              <a:spcBef>
                <a:spcPts val="0"/>
              </a:spcBef>
              <a:spcAft>
                <a:spcPts val="0"/>
              </a:spcAft>
            </a:pPr>
            <a:r>
              <a:rPr lang="en-US" altLang="zh-CN" sz="4500" dirty="0" smtClean="0">
                <a:solidFill>
                  <a:prstClr val="white"/>
                </a:solidFill>
                <a:latin typeface="微软雅黑"/>
                <a:ea typeface="微软雅黑"/>
                <a:sym typeface="+mn-ea"/>
              </a:rPr>
              <a:t>UBICACIÓN</a:t>
            </a:r>
            <a:endParaRPr lang="en-US" altLang="zh-CN" sz="4500" b="1" spc="250" dirty="0">
              <a:solidFill>
                <a:prstClr val="white"/>
              </a:solidFill>
              <a:latin typeface="微软雅黑"/>
              <a:ea typeface="微软雅黑"/>
              <a:sym typeface="+mn-ea"/>
            </a:endParaRPr>
          </a:p>
        </p:txBody>
      </p:sp>
      <p:pic>
        <p:nvPicPr>
          <p:cNvPr id="10" name="Picture 2" descr="https://lh5.googleusercontent.com/jIKAyBmwjLMLWScysRhbKLZIMdIClQhTuxrhwXMA9XVoHixyOJbo2X2jvUsjLNu4qhGgT017gCAxixpReco4-T3dzAWjknMv8OYD2IpqqfONieYk0KkRBXF07rKb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4" y="1367124"/>
            <a:ext cx="5717329" cy="436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dirty="0" smtClean="0"/>
              <a:t>OBJETIVOS</a:t>
            </a:r>
            <a:endParaRPr lang="en-US" altLang="zh-CN" dirty="0"/>
          </a:p>
        </p:txBody>
      </p:sp>
      <p:sp>
        <p:nvSpPr>
          <p:cNvPr id="4" name="文本"/>
          <p:cNvSpPr>
            <a:spLocks noGrp="1"/>
          </p:cNvSpPr>
          <p:nvPr>
            <p:ph type="body" sz="quarter" idx="12"/>
          </p:nvPr>
        </p:nvSpPr>
        <p:spPr>
          <a:xfrm>
            <a:off x="5108361" y="3583910"/>
            <a:ext cx="6426414" cy="4042132"/>
          </a:xfrm>
        </p:spPr>
        <p:txBody>
          <a:bodyPr/>
          <a:lstStyle/>
          <a:p>
            <a:pPr algn="just"/>
            <a:r>
              <a:rPr lang="es-ES" altLang="zh-CN" dirty="0"/>
              <a:t>Desarrollar un sistema informático en ambiente web para la gestión de los servicios turísticos en la agencia de viajes Martínez Travel &amp; Tours del municipio de San Vicente, con el fin de agilizar los procesos comerciales y administrativos.</a:t>
            </a:r>
          </a:p>
          <a:p>
            <a:pPr algn="just"/>
            <a:endParaRPr lang="en-US" altLang="zh-CN" dirty="0"/>
          </a:p>
          <a:p>
            <a:pPr algn="just"/>
            <a:endParaRPr lang="en-US" altLang="zh-CN" dirty="0"/>
          </a:p>
        </p:txBody>
      </p:sp>
      <p:sp>
        <p:nvSpPr>
          <p:cNvPr id="3" name="标题"/>
          <p:cNvSpPr>
            <a:spLocks noGrp="1"/>
          </p:cNvSpPr>
          <p:nvPr>
            <p:ph type="body" sz="quarter" idx="11"/>
          </p:nvPr>
        </p:nvSpPr>
        <p:spPr>
          <a:xfrm>
            <a:off x="5108360" y="2239052"/>
            <a:ext cx="7083640" cy="861774"/>
          </a:xfrm>
        </p:spPr>
        <p:txBody>
          <a:bodyPr/>
          <a:lstStyle/>
          <a:p>
            <a:r>
              <a:rPr lang="es-ES" altLang="zh-CN" dirty="0" smtClean="0"/>
              <a:t>General:</a:t>
            </a:r>
            <a:endParaRPr lang="zh-CN" altLang="en-US" dirty="0" smtClean="0"/>
          </a:p>
        </p:txBody>
      </p:sp>
      <p:sp>
        <p:nvSpPr>
          <p:cNvPr id="2" name="数字"/>
          <p:cNvSpPr>
            <a:spLocks noGrp="1"/>
          </p:cNvSpPr>
          <p:nvPr>
            <p:ph type="body" sz="quarter" idx="10"/>
          </p:nvPr>
        </p:nvSpPr>
        <p:spPr/>
        <p:txBody>
          <a:bodyPr/>
          <a:lstStyle/>
          <a:p>
            <a:r>
              <a:rPr lang="en-US" altLang="zh-CN" dirty="0" smtClean="0"/>
              <a:t>03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p:cNvSpPr/>
          <p:nvPr/>
        </p:nvSpPr>
        <p:spPr>
          <a:xfrm rot="4368884">
            <a:off x="4726740" y="1191354"/>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3" name="下箭头"/>
          <p:cNvSpPr/>
          <p:nvPr/>
        </p:nvSpPr>
        <p:spPr>
          <a:xfrm rot="20821995">
            <a:off x="4223241" y="2792166"/>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4" name="下箭头"/>
          <p:cNvSpPr/>
          <p:nvPr/>
        </p:nvSpPr>
        <p:spPr>
          <a:xfrm rot="15242877">
            <a:off x="5911720" y="3310562"/>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5" name="下箭头"/>
          <p:cNvSpPr/>
          <p:nvPr/>
        </p:nvSpPr>
        <p:spPr>
          <a:xfrm rot="9466551">
            <a:off x="6270157" y="1596867"/>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12" name="椭圆"/>
          <p:cNvSpPr/>
          <p:nvPr/>
        </p:nvSpPr>
        <p:spPr>
          <a:xfrm>
            <a:off x="4892012" y="2512779"/>
            <a:ext cx="2407977" cy="2407977"/>
          </a:xfrm>
          <a:prstGeom prst="ellipse">
            <a:avLst/>
          </a:pr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p:nvPr/>
        </p:nvSpPr>
        <p:spPr>
          <a:xfrm>
            <a:off x="5122820" y="3851542"/>
            <a:ext cx="1946367" cy="400110"/>
          </a:xfrm>
          <a:prstGeom prst="rect">
            <a:avLst/>
          </a:prstGeom>
        </p:spPr>
        <p:txBody>
          <a:bodyPr wrap="none">
            <a:spAutoFit/>
          </a:bodyPr>
          <a:lstStyle/>
          <a:p>
            <a:pPr algn="ctr" defTabSz="914400" eaLnBrk="1" fontAlgn="auto" hangingPunct="1">
              <a:spcBef>
                <a:spcPts val="0"/>
              </a:spcBef>
              <a:spcAft>
                <a:spcPts val="0"/>
              </a:spcAft>
            </a:pPr>
            <a:r>
              <a:rPr lang="es-ES" altLang="zh-CN" sz="2000" b="1" spc="250" dirty="0" smtClean="0">
                <a:solidFill>
                  <a:prstClr val="white"/>
                </a:solidFill>
                <a:latin typeface="微软雅黑"/>
                <a:ea typeface="微软雅黑"/>
                <a:sym typeface="+mn-ea"/>
              </a:rPr>
              <a:t>Específicos</a:t>
            </a:r>
            <a:endParaRPr lang="zh-CN" altLang="en-US" sz="2000" b="1" spc="250" dirty="0">
              <a:solidFill>
                <a:prstClr val="white"/>
              </a:solidFill>
              <a:latin typeface="微软雅黑"/>
              <a:ea typeface="微软雅黑"/>
            </a:endParaRPr>
          </a:p>
        </p:txBody>
      </p:sp>
      <p:sp>
        <p:nvSpPr>
          <p:cNvPr id="16" name="文本"/>
          <p:cNvSpPr/>
          <p:nvPr/>
        </p:nvSpPr>
        <p:spPr>
          <a:xfrm>
            <a:off x="360608" y="2512779"/>
            <a:ext cx="3285945"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Promocionar </a:t>
            </a:r>
            <a:r>
              <a:rPr lang="es-ES" altLang="zh-CN" sz="1200" spc="150" dirty="0">
                <a:solidFill>
                  <a:srgbClr val="0C0C0C"/>
                </a:solidFill>
                <a:latin typeface="微软雅黑"/>
                <a:ea typeface="微软雅黑"/>
                <a:sym typeface="+mn-ea"/>
              </a:rPr>
              <a:t>los distintos servicios con los que cuenta la empresa para maximizar sus </a:t>
            </a:r>
            <a:r>
              <a:rPr lang="es-ES" altLang="zh-CN" sz="1200" spc="150" dirty="0" smtClean="0">
                <a:solidFill>
                  <a:srgbClr val="0C0C0C"/>
                </a:solidFill>
                <a:latin typeface="微软雅黑"/>
                <a:ea typeface="微软雅黑"/>
                <a:sym typeface="+mn-ea"/>
              </a:rPr>
              <a:t>ingresos.</a:t>
            </a:r>
            <a:endParaRPr lang="zh-CN" altLang="en-US" sz="1200" spc="150" dirty="0">
              <a:solidFill>
                <a:srgbClr val="0C0C0C"/>
              </a:solidFill>
              <a:latin typeface="微软雅黑"/>
              <a:ea typeface="微软雅黑"/>
            </a:endParaRPr>
          </a:p>
        </p:txBody>
      </p:sp>
      <p:sp>
        <p:nvSpPr>
          <p:cNvPr id="17" name="文本"/>
          <p:cNvSpPr/>
          <p:nvPr/>
        </p:nvSpPr>
        <p:spPr>
          <a:xfrm>
            <a:off x="33778" y="2066503"/>
            <a:ext cx="1795556"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Servicios</a:t>
            </a:r>
            <a:endParaRPr lang="zh-CN" altLang="en-US" sz="2300" b="1" spc="250" dirty="0">
              <a:solidFill>
                <a:srgbClr val="2462AE"/>
              </a:solidFill>
              <a:latin typeface="微软雅黑"/>
              <a:ea typeface="微软雅黑"/>
            </a:endParaRPr>
          </a:p>
        </p:txBody>
      </p:sp>
      <p:sp>
        <p:nvSpPr>
          <p:cNvPr id="18" name="文本"/>
          <p:cNvSpPr/>
          <p:nvPr/>
        </p:nvSpPr>
        <p:spPr>
          <a:xfrm>
            <a:off x="685232" y="5511514"/>
            <a:ext cx="3620191"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Realizar </a:t>
            </a:r>
            <a:r>
              <a:rPr lang="es-ES" altLang="zh-CN" sz="1200" spc="150" dirty="0">
                <a:solidFill>
                  <a:srgbClr val="0C0C0C"/>
                </a:solidFill>
                <a:latin typeface="微软雅黑"/>
                <a:ea typeface="微软雅黑"/>
                <a:sym typeface="+mn-ea"/>
              </a:rPr>
              <a:t>un seguimiento a los clientes desde el momento que realiza una cita o consulta, hasta que contrata un </a:t>
            </a:r>
            <a:r>
              <a:rPr lang="es-ES" altLang="zh-CN" sz="1200" spc="150" dirty="0" smtClean="0">
                <a:solidFill>
                  <a:srgbClr val="0C0C0C"/>
                </a:solidFill>
                <a:latin typeface="微软雅黑"/>
                <a:ea typeface="微软雅黑"/>
                <a:sym typeface="+mn-ea"/>
              </a:rPr>
              <a:t>servicio.</a:t>
            </a:r>
            <a:endParaRPr lang="zh-CN" altLang="en-US" sz="1200" spc="150" dirty="0">
              <a:solidFill>
                <a:srgbClr val="0C0C0C"/>
              </a:solidFill>
              <a:latin typeface="微软雅黑"/>
              <a:ea typeface="微软雅黑"/>
            </a:endParaRPr>
          </a:p>
        </p:txBody>
      </p:sp>
      <p:sp>
        <p:nvSpPr>
          <p:cNvPr id="19" name="文本"/>
          <p:cNvSpPr/>
          <p:nvPr/>
        </p:nvSpPr>
        <p:spPr>
          <a:xfrm>
            <a:off x="383847" y="5065238"/>
            <a:ext cx="2413161"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Seguimiento</a:t>
            </a:r>
            <a:endParaRPr lang="zh-CN" altLang="en-US" sz="2300" b="1" spc="250" dirty="0">
              <a:solidFill>
                <a:srgbClr val="08BBCE"/>
              </a:solidFill>
              <a:latin typeface="微软雅黑"/>
              <a:ea typeface="微软雅黑"/>
            </a:endParaRPr>
          </a:p>
        </p:txBody>
      </p:sp>
      <p:sp>
        <p:nvSpPr>
          <p:cNvPr id="20" name="文本"/>
          <p:cNvSpPr/>
          <p:nvPr/>
        </p:nvSpPr>
        <p:spPr>
          <a:xfrm>
            <a:off x="8458414" y="4920756"/>
            <a:ext cx="3583332" cy="1444691"/>
          </a:xfrm>
          <a:prstGeom prst="rect">
            <a:avLst/>
          </a:prstGeom>
          <a:noFill/>
        </p:spPr>
        <p:txBody>
          <a:bodyPr wrap="square" rtlCol="0">
            <a:spAutoFit/>
          </a:bodyPr>
          <a:lstStyle/>
          <a:p>
            <a:pPr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Ofrecer </a:t>
            </a:r>
            <a:r>
              <a:rPr lang="es-ES" altLang="zh-CN" sz="1200" spc="150" dirty="0">
                <a:solidFill>
                  <a:srgbClr val="0C0C0C"/>
                </a:solidFill>
                <a:latin typeface="微软雅黑"/>
                <a:ea typeface="微软雅黑"/>
                <a:sym typeface="+mn-ea"/>
              </a:rPr>
              <a:t>una gestión clara de todos los contactos con los que cuenta la empresa, sean estos hoteles, dueños de transporte, guías turísticos, restaurantes, entre otros.</a:t>
            </a:r>
            <a:endParaRPr lang="zh-CN" altLang="en-US" sz="1200" spc="150" dirty="0">
              <a:solidFill>
                <a:srgbClr val="0C0C0C"/>
              </a:solidFill>
              <a:latin typeface="微软雅黑"/>
              <a:ea typeface="微软雅黑"/>
            </a:endParaRPr>
          </a:p>
        </p:txBody>
      </p:sp>
      <p:sp>
        <p:nvSpPr>
          <p:cNvPr id="21" name="文本"/>
          <p:cNvSpPr/>
          <p:nvPr/>
        </p:nvSpPr>
        <p:spPr>
          <a:xfrm>
            <a:off x="8240853" y="4432676"/>
            <a:ext cx="1961114"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Contactos</a:t>
            </a:r>
            <a:endParaRPr lang="zh-CN" altLang="en-US" sz="2300" b="1" spc="250" dirty="0">
              <a:solidFill>
                <a:srgbClr val="2462AE"/>
              </a:solidFill>
              <a:latin typeface="微软雅黑"/>
              <a:ea typeface="微软雅黑"/>
            </a:endParaRPr>
          </a:p>
        </p:txBody>
      </p:sp>
      <p:sp>
        <p:nvSpPr>
          <p:cNvPr id="22" name="文本"/>
          <p:cNvSpPr/>
          <p:nvPr/>
        </p:nvSpPr>
        <p:spPr>
          <a:xfrm>
            <a:off x="7517481" y="1278445"/>
            <a:ext cx="4674519" cy="199868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Implementar </a:t>
            </a:r>
            <a:r>
              <a:rPr lang="es-ES" altLang="zh-CN" sz="1200" spc="150" dirty="0">
                <a:solidFill>
                  <a:srgbClr val="0C0C0C"/>
                </a:solidFill>
                <a:latin typeface="微软雅黑"/>
                <a:ea typeface="微软雅黑"/>
                <a:sym typeface="+mn-ea"/>
              </a:rPr>
              <a:t>un canal de comunicación en tiempo real entre la administración y los usuarios, de manera que reciban notificaciones de todos los paquetes turísticos y promociones vigentes, con el motivo de aumentar el flujo de personas que contratan los servicios de la empresa.</a:t>
            </a:r>
            <a:endParaRPr lang="zh-CN" altLang="en-US" sz="1200" spc="150" dirty="0">
              <a:solidFill>
                <a:srgbClr val="0C0C0C"/>
              </a:solidFill>
              <a:latin typeface="微软雅黑"/>
              <a:ea typeface="微软雅黑"/>
            </a:endParaRPr>
          </a:p>
        </p:txBody>
      </p:sp>
      <p:sp>
        <p:nvSpPr>
          <p:cNvPr id="23" name="文本"/>
          <p:cNvSpPr/>
          <p:nvPr/>
        </p:nvSpPr>
        <p:spPr>
          <a:xfrm>
            <a:off x="6492975" y="832169"/>
            <a:ext cx="4314002"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Canal de Comunicación</a:t>
            </a:r>
            <a:endParaRPr lang="zh-CN" altLang="en-US" sz="2300" b="1" spc="250" dirty="0">
              <a:solidFill>
                <a:srgbClr val="08BBCE"/>
              </a:solidFill>
              <a:latin typeface="微软雅黑"/>
              <a:ea typeface="微软雅黑"/>
            </a:endParaRPr>
          </a:p>
        </p:txBody>
      </p:sp>
      <p:sp>
        <p:nvSpPr>
          <p:cNvPr id="6" name="标题"/>
          <p:cNvSpPr>
            <a:spLocks noGrp="1"/>
          </p:cNvSpPr>
          <p:nvPr>
            <p:ph type="body" sz="quarter" idx="10"/>
          </p:nvPr>
        </p:nvSpPr>
        <p:spPr>
          <a:xfrm>
            <a:off x="1776068" y="236948"/>
            <a:ext cx="8639865" cy="629920"/>
          </a:xfrm>
        </p:spPr>
        <p:txBody>
          <a:bodyPr/>
          <a:lstStyle/>
          <a:p>
            <a:pPr algn="ctr"/>
            <a:r>
              <a:rPr lang="en-US" altLang="zh-CN" dirty="0" err="1" smtClean="0">
                <a:solidFill>
                  <a:schemeClr val="tx1"/>
                </a:solidFill>
                <a:sym typeface="+mn-ea"/>
              </a:rPr>
              <a:t>Objetivos</a:t>
            </a:r>
            <a:r>
              <a:rPr lang="en-US" altLang="zh-CN" dirty="0" smtClean="0">
                <a:solidFill>
                  <a:schemeClr val="tx1"/>
                </a:solidFill>
                <a:sym typeface="+mn-ea"/>
              </a:rPr>
              <a:t>:</a:t>
            </a:r>
            <a:endParaRPr lang="en-US" altLang="zh-CN" dirty="0">
              <a:solidFill>
                <a:schemeClr val="tx1"/>
              </a:solidFill>
              <a:sym typeface="+mn-ea"/>
            </a:endParaRPr>
          </a:p>
        </p:txBody>
      </p:sp>
      <p:sp>
        <p:nvSpPr>
          <p:cNvPr id="24" name="图标"/>
          <p:cNvSpPr/>
          <p:nvPr/>
        </p:nvSpPr>
        <p:spPr bwMode="auto">
          <a:xfrm>
            <a:off x="5624303" y="2920876"/>
            <a:ext cx="943400" cy="795891"/>
          </a:xfrm>
          <a:custGeom>
            <a:avLst/>
            <a:gdLst>
              <a:gd name="T0" fmla="*/ 535291 w 165"/>
              <a:gd name="T1" fmla="*/ 428835 h 156"/>
              <a:gd name="T2" fmla="*/ 473276 w 165"/>
              <a:gd name="T3" fmla="*/ 389553 h 156"/>
              <a:gd name="T4" fmla="*/ 388412 w 165"/>
              <a:gd name="T5" fmla="*/ 353544 h 156"/>
              <a:gd name="T6" fmla="*/ 365565 w 165"/>
              <a:gd name="T7" fmla="*/ 346996 h 156"/>
              <a:gd name="T8" fmla="*/ 342717 w 165"/>
              <a:gd name="T9" fmla="*/ 307714 h 156"/>
              <a:gd name="T10" fmla="*/ 329661 w 165"/>
              <a:gd name="T11" fmla="*/ 307714 h 156"/>
              <a:gd name="T12" fmla="*/ 342717 w 165"/>
              <a:gd name="T13" fmla="*/ 278252 h 156"/>
              <a:gd name="T14" fmla="*/ 349245 w 165"/>
              <a:gd name="T15" fmla="*/ 242243 h 156"/>
              <a:gd name="T16" fmla="*/ 365565 w 165"/>
              <a:gd name="T17" fmla="*/ 229149 h 156"/>
              <a:gd name="T18" fmla="*/ 372093 w 165"/>
              <a:gd name="T19" fmla="*/ 206234 h 156"/>
              <a:gd name="T20" fmla="*/ 372093 w 165"/>
              <a:gd name="T21" fmla="*/ 166951 h 156"/>
              <a:gd name="T22" fmla="*/ 365565 w 165"/>
              <a:gd name="T23" fmla="*/ 150583 h 156"/>
              <a:gd name="T24" fmla="*/ 368829 w 165"/>
              <a:gd name="T25" fmla="*/ 98207 h 156"/>
              <a:gd name="T26" fmla="*/ 362301 w 165"/>
              <a:gd name="T27" fmla="*/ 62197 h 156"/>
              <a:gd name="T28" fmla="*/ 349245 w 165"/>
              <a:gd name="T29" fmla="*/ 39283 h 156"/>
              <a:gd name="T30" fmla="*/ 332925 w 165"/>
              <a:gd name="T31" fmla="*/ 36009 h 156"/>
              <a:gd name="T32" fmla="*/ 323133 w 165"/>
              <a:gd name="T33" fmla="*/ 26188 h 156"/>
              <a:gd name="T34" fmla="*/ 208894 w 165"/>
              <a:gd name="T35" fmla="*/ 29462 h 156"/>
              <a:gd name="T36" fmla="*/ 166462 w 165"/>
              <a:gd name="T37" fmla="*/ 150583 h 156"/>
              <a:gd name="T38" fmla="*/ 159935 w 165"/>
              <a:gd name="T39" fmla="*/ 173498 h 156"/>
              <a:gd name="T40" fmla="*/ 176254 w 165"/>
              <a:gd name="T41" fmla="*/ 235696 h 156"/>
              <a:gd name="T42" fmla="*/ 189310 w 165"/>
              <a:gd name="T43" fmla="*/ 238969 h 156"/>
              <a:gd name="T44" fmla="*/ 192574 w 165"/>
              <a:gd name="T45" fmla="*/ 281525 h 156"/>
              <a:gd name="T46" fmla="*/ 205630 w 165"/>
              <a:gd name="T47" fmla="*/ 307714 h 156"/>
              <a:gd name="T48" fmla="*/ 195838 w 165"/>
              <a:gd name="T49" fmla="*/ 307714 h 156"/>
              <a:gd name="T50" fmla="*/ 172990 w 165"/>
              <a:gd name="T51" fmla="*/ 346996 h 156"/>
              <a:gd name="T52" fmla="*/ 150143 w 165"/>
              <a:gd name="T53" fmla="*/ 353544 h 156"/>
              <a:gd name="T54" fmla="*/ 65279 w 165"/>
              <a:gd name="T55" fmla="*/ 389553 h 156"/>
              <a:gd name="T56" fmla="*/ 3264 w 165"/>
              <a:gd name="T57" fmla="*/ 428835 h 156"/>
              <a:gd name="T58" fmla="*/ 0 w 165"/>
              <a:gd name="T59" fmla="*/ 510674 h 156"/>
              <a:gd name="T60" fmla="*/ 235006 w 165"/>
              <a:gd name="T61" fmla="*/ 510674 h 156"/>
              <a:gd name="T62" fmla="*/ 254590 w 165"/>
              <a:gd name="T63" fmla="*/ 392826 h 156"/>
              <a:gd name="T64" fmla="*/ 238270 w 165"/>
              <a:gd name="T65" fmla="*/ 363364 h 156"/>
              <a:gd name="T66" fmla="*/ 270909 w 165"/>
              <a:gd name="T67" fmla="*/ 346996 h 156"/>
              <a:gd name="T68" fmla="*/ 300285 w 165"/>
              <a:gd name="T69" fmla="*/ 363364 h 156"/>
              <a:gd name="T70" fmla="*/ 283965 w 165"/>
              <a:gd name="T71" fmla="*/ 392826 h 156"/>
              <a:gd name="T72" fmla="*/ 313341 w 165"/>
              <a:gd name="T73" fmla="*/ 510674 h 156"/>
              <a:gd name="T74" fmla="*/ 535291 w 165"/>
              <a:gd name="T75" fmla="*/ 510674 h 156"/>
              <a:gd name="T76" fmla="*/ 535291 w 165"/>
              <a:gd name="T77" fmla="*/ 428835 h 1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prstClr val="black"/>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6000"/>
                            </p:stCondLst>
                            <p:childTnLst>
                              <p:par>
                                <p:cTn id="54" presetID="16" presetClass="entr" presetSubtype="37"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Vertical)">
                                      <p:cBhvr>
                                        <p:cTn id="56" dur="500"/>
                                        <p:tgtEl>
                                          <p:spTgt spid="23"/>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animBg="1"/>
      <p:bldP spid="15" grpId="0"/>
      <p:bldP spid="16" grpId="0"/>
      <p:bldP spid="17" grpId="0"/>
      <p:bldP spid="1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327" y="6426000"/>
            <a:ext cx="444051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24" name="任意多边形 12"/>
          <p:cNvSpPr/>
          <p:nvPr/>
        </p:nvSpPr>
        <p:spPr>
          <a:xfrm flipV="1">
            <a:off x="7038868" y="2560622"/>
            <a:ext cx="424733" cy="1256202"/>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25" name="组合 2"/>
          <p:cNvGrpSpPr/>
          <p:nvPr/>
        </p:nvGrpSpPr>
        <p:grpSpPr>
          <a:xfrm>
            <a:off x="5762659" y="1597572"/>
            <a:ext cx="2977149" cy="1296000"/>
            <a:chOff x="1334679" y="2997346"/>
            <a:chExt cx="3527313" cy="1188323"/>
          </a:xfrm>
          <a:solidFill>
            <a:schemeClr val="accent1"/>
          </a:solidFill>
        </p:grpSpPr>
        <p:sp>
          <p:nvSpPr>
            <p:cNvPr id="26"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任意多边形 5"/>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任意多边形 6"/>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 name="TextBox 11"/>
          <p:cNvSpPr txBox="1">
            <a:spLocks noChangeArrowheads="1"/>
          </p:cNvSpPr>
          <p:nvPr/>
        </p:nvSpPr>
        <p:spPr bwMode="auto">
          <a:xfrm flipH="1">
            <a:off x="4662943" y="3647547"/>
            <a:ext cx="2481284"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a:solidFill>
                  <a:srgbClr val="0070C0"/>
                </a:solidFill>
                <a:latin typeface="Microsoft YaHei" panose="020B0503020204020204" pitchFamily="34" charset="-122"/>
                <a:ea typeface="Microsoft YaHei" panose="020B0503020204020204" pitchFamily="34" charset="-122"/>
              </a:rPr>
              <a:t>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
        <p:nvSpPr>
          <p:cNvPr id="31" name="文本框 1"/>
          <p:cNvSpPr txBox="1"/>
          <p:nvPr/>
        </p:nvSpPr>
        <p:spPr>
          <a:xfrm>
            <a:off x="4546242" y="4093054"/>
            <a:ext cx="7548457" cy="23329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Administrador (1 persona): el cual obtendrá los beneficios de: innovación tecnología para la agencia de viajes, resguardo de información de clientes, gestión clara de todos los contactos con los que cuenta la empresa, sean estos hoteles, dueños de transporte, guías turísticos, restaurantes, entre otros.</a:t>
            </a:r>
          </a:p>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Atención al Cliente (3 personas): teniendo comunicación en tiempo real entre la administración y los usuarios,  promocionando los distintos servicios con los que cuenta la empresa (tours, paquetes, cargo expreso, alquiler de vehículos) a través de la página web y la aplicación móvil.</a:t>
            </a:r>
          </a:p>
        </p:txBody>
      </p:sp>
      <p:pic>
        <p:nvPicPr>
          <p:cNvPr id="4" name="3 Imagen"/>
          <p:cNvPicPr>
            <a:picLocks noChangeAspect="1"/>
          </p:cNvPicPr>
          <p:nvPr/>
        </p:nvPicPr>
        <p:blipFill rotWithShape="1">
          <a:blip r:embed="rId2">
            <a:extLst>
              <a:ext uri="{28A0092B-C50C-407E-A947-70E740481C1C}">
                <a14:useLocalDpi xmlns:a14="http://schemas.microsoft.com/office/drawing/2010/main" val="0"/>
              </a:ext>
            </a:extLst>
          </a:blip>
          <a:srcRect l="25880" b="6299"/>
          <a:stretch/>
        </p:blipFill>
        <p:spPr>
          <a:xfrm>
            <a:off x="1327" y="0"/>
            <a:ext cx="4440513" cy="6426000"/>
          </a:xfrm>
          <a:prstGeom prst="rect">
            <a:avLst/>
          </a:prstGeom>
        </p:spPr>
      </p:pic>
      <p:sp>
        <p:nvSpPr>
          <p:cNvPr id="22" name="矩形"/>
          <p:cNvSpPr/>
          <p:nvPr/>
        </p:nvSpPr>
        <p:spPr>
          <a:xfrm>
            <a:off x="128789" y="113458"/>
            <a:ext cx="4159876"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15759686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theme/theme1.xml><?xml version="1.0" encoding="utf-8"?>
<a:theme xmlns:a="http://schemas.openxmlformats.org/drawingml/2006/main" name="Office 主题">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8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4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7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_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小清新文艺花瓣模板</Template>
  <TotalTime>991</TotalTime>
  <Words>1466</Words>
  <Application>Microsoft Office PowerPoint</Application>
  <PresentationFormat>Personalizado</PresentationFormat>
  <Paragraphs>258</Paragraphs>
  <Slides>27</Slides>
  <Notes>4</Notes>
  <HiddenSlides>0</HiddenSlides>
  <MMClips>0</MMClips>
  <ScaleCrop>false</ScaleCrop>
  <HeadingPairs>
    <vt:vector size="4" baseType="variant">
      <vt:variant>
        <vt:lpstr>Tema</vt:lpstr>
      </vt:variant>
      <vt:variant>
        <vt:i4>10</vt:i4>
      </vt:variant>
      <vt:variant>
        <vt:lpstr>Títulos de diapositiva</vt:lpstr>
      </vt:variant>
      <vt:variant>
        <vt:i4>27</vt:i4>
      </vt:variant>
    </vt:vector>
  </HeadingPairs>
  <TitlesOfParts>
    <vt:vector size="37" baseType="lpstr">
      <vt:lpstr>Office 主题</vt:lpstr>
      <vt:lpstr>1_Office 主题</vt:lpstr>
      <vt:lpstr>2_Office 主题</vt:lpstr>
      <vt:lpstr>4_Office 主题</vt:lpstr>
      <vt:lpstr>3_Office 主题</vt:lpstr>
      <vt:lpstr>5_Office 主题</vt:lpstr>
      <vt:lpstr>6_Office 主题</vt:lpstr>
      <vt:lpstr>7_Office 主题</vt:lpstr>
      <vt:lpstr>1_Vega - Header</vt:lpstr>
      <vt:lpstr>8_Office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PPT template</dc:title>
  <dc:creator>Abigail</dc:creator>
  <cp:lastModifiedBy>Abigail</cp:lastModifiedBy>
  <cp:revision>45</cp:revision>
  <dcterms:created xsi:type="dcterms:W3CDTF">2019-06-18T09:07:00Z</dcterms:created>
  <dcterms:modified xsi:type="dcterms:W3CDTF">2020-01-21T02:41:42Z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